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3" r:id="rId1"/>
  </p:sldMasterIdLst>
  <p:sldIdLst>
    <p:sldId id="256" r:id="rId2"/>
    <p:sldId id="281" r:id="rId3"/>
    <p:sldId id="284" r:id="rId4"/>
    <p:sldId id="286" r:id="rId5"/>
    <p:sldId id="285" r:id="rId6"/>
    <p:sldId id="257" r:id="rId7"/>
    <p:sldId id="262" r:id="rId8"/>
    <p:sldId id="289" r:id="rId9"/>
    <p:sldId id="287" r:id="rId10"/>
    <p:sldId id="259" r:id="rId11"/>
    <p:sldId id="264" r:id="rId12"/>
    <p:sldId id="267" r:id="rId13"/>
    <p:sldId id="275" r:id="rId14"/>
    <p:sldId id="273" r:id="rId15"/>
    <p:sldId id="301" r:id="rId16"/>
    <p:sldId id="302" r:id="rId17"/>
    <p:sldId id="303" r:id="rId18"/>
    <p:sldId id="300" r:id="rId19"/>
    <p:sldId id="292" r:id="rId20"/>
    <p:sldId id="293" r:id="rId21"/>
    <p:sldId id="298" r:id="rId22"/>
    <p:sldId id="29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4"/>
    <p:restoredTop sz="94697"/>
  </p:normalViewPr>
  <p:slideViewPr>
    <p:cSldViewPr snapToGrid="0" snapToObjects="1">
      <p:cViewPr varScale="1">
        <p:scale>
          <a:sx n="161" d="100"/>
          <a:sy n="161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431142-9824-D84D-B935-61D8D7D282E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BFEE2FB-7CAD-7747-ABAE-C06381030ED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AI </a:t>
          </a:r>
          <a:r>
            <a:rPr lang="ko-KR" altLang="en-US" sz="2000" dirty="0"/>
            <a:t>교육</a:t>
          </a:r>
        </a:p>
      </dgm:t>
    </dgm:pt>
    <dgm:pt modelId="{3E041667-C588-AB4A-8DB5-1C90E057BA33}" type="parTrans" cxnId="{30E22C57-706B-0F4E-9984-4019E446D5BA}">
      <dgm:prSet/>
      <dgm:spPr/>
      <dgm:t>
        <a:bodyPr/>
        <a:lstStyle/>
        <a:p>
          <a:pPr latinLnBrk="1"/>
          <a:endParaRPr lang="ko-KR" altLang="en-US" sz="1400"/>
        </a:p>
      </dgm:t>
    </dgm:pt>
    <dgm:pt modelId="{A295ED6A-D94B-894E-AE42-9B7DE225EB5E}" type="sibTrans" cxnId="{30E22C57-706B-0F4E-9984-4019E446D5BA}">
      <dgm:prSet/>
      <dgm:spPr/>
      <dgm:t>
        <a:bodyPr/>
        <a:lstStyle/>
        <a:p>
          <a:pPr latinLnBrk="1"/>
          <a:endParaRPr lang="ko-KR" altLang="en-US" sz="1400"/>
        </a:p>
      </dgm:t>
    </dgm:pt>
    <dgm:pt modelId="{15A47DB6-7D6D-B040-993A-9C4734921551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보다 많은 사람이 </a:t>
          </a:r>
          <a:r>
            <a:rPr lang="en-US" altLang="ko-KR" sz="1800" dirty="0"/>
            <a:t>AI</a:t>
          </a:r>
          <a:r>
            <a:rPr lang="ko-KR" altLang="en-US" sz="1800" dirty="0"/>
            <a:t> 혜택을</a:t>
          </a:r>
        </a:p>
      </dgm:t>
    </dgm:pt>
    <dgm:pt modelId="{1E1F3157-E100-F244-813C-8E0E3F549F7F}" type="parTrans" cxnId="{B18FE4D5-EE7A-1141-A8BC-398F651628EA}">
      <dgm:prSet/>
      <dgm:spPr/>
      <dgm:t>
        <a:bodyPr/>
        <a:lstStyle/>
        <a:p>
          <a:pPr latinLnBrk="1"/>
          <a:endParaRPr lang="ko-KR" altLang="en-US" sz="1400"/>
        </a:p>
      </dgm:t>
    </dgm:pt>
    <dgm:pt modelId="{B6A813F1-81E9-A54E-B1A2-CA9DC96E958D}" type="sibTrans" cxnId="{B18FE4D5-EE7A-1141-A8BC-398F651628EA}">
      <dgm:prSet/>
      <dgm:spPr/>
      <dgm:t>
        <a:bodyPr/>
        <a:lstStyle/>
        <a:p>
          <a:pPr latinLnBrk="1"/>
          <a:endParaRPr lang="ko-KR" altLang="en-US" sz="1400"/>
        </a:p>
      </dgm:t>
    </dgm:pt>
    <dgm:pt modelId="{8D5D7308-FB44-C048-9405-43460448EFC5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AI </a:t>
          </a:r>
          <a:r>
            <a:rPr lang="ko-KR" altLang="en-US" sz="2000" dirty="0"/>
            <a:t>커뮤니티</a:t>
          </a:r>
        </a:p>
      </dgm:t>
    </dgm:pt>
    <dgm:pt modelId="{9E972818-60BE-8A4B-8696-8E44A3004A7E}" type="parTrans" cxnId="{B0014FE0-E97F-E942-90FE-D26B43B66F4C}">
      <dgm:prSet/>
      <dgm:spPr/>
      <dgm:t>
        <a:bodyPr/>
        <a:lstStyle/>
        <a:p>
          <a:pPr latinLnBrk="1"/>
          <a:endParaRPr lang="ko-KR" altLang="en-US" sz="1400"/>
        </a:p>
      </dgm:t>
    </dgm:pt>
    <dgm:pt modelId="{6F327843-3E80-ED4A-A3D5-A667DEE9D2B8}" type="sibTrans" cxnId="{B0014FE0-E97F-E942-90FE-D26B43B66F4C}">
      <dgm:prSet/>
      <dgm:spPr/>
      <dgm:t>
        <a:bodyPr/>
        <a:lstStyle/>
        <a:p>
          <a:pPr latinLnBrk="1"/>
          <a:endParaRPr lang="ko-KR" altLang="en-US" sz="1400"/>
        </a:p>
      </dgm:t>
    </dgm:pt>
    <dgm:pt modelId="{93A699A6-43BF-8746-BBB9-FAEAD852CE86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출연연</a:t>
          </a:r>
          <a:r>
            <a:rPr lang="ko-KR" altLang="en-US" sz="1800" dirty="0"/>
            <a:t> 인공지능 지식을 축척할 수 있는 공동체 </a:t>
          </a:r>
        </a:p>
      </dgm:t>
    </dgm:pt>
    <dgm:pt modelId="{7003CBCD-BC70-F844-852A-9F5700D51F0A}" type="parTrans" cxnId="{3A54E226-AED2-EA47-A874-8242E1EA028B}">
      <dgm:prSet/>
      <dgm:spPr/>
      <dgm:t>
        <a:bodyPr/>
        <a:lstStyle/>
        <a:p>
          <a:pPr latinLnBrk="1"/>
          <a:endParaRPr lang="ko-KR" altLang="en-US" sz="1400"/>
        </a:p>
      </dgm:t>
    </dgm:pt>
    <dgm:pt modelId="{7C0978E9-ED7D-1A40-9D1D-8054C514671A}" type="sibTrans" cxnId="{3A54E226-AED2-EA47-A874-8242E1EA028B}">
      <dgm:prSet/>
      <dgm:spPr/>
      <dgm:t>
        <a:bodyPr/>
        <a:lstStyle/>
        <a:p>
          <a:pPr latinLnBrk="1"/>
          <a:endParaRPr lang="ko-KR" altLang="en-US" sz="1400"/>
        </a:p>
      </dgm:t>
    </dgm:pt>
    <dgm:pt modelId="{88722243-A05A-FD42-B048-D6DE14FA4128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AI </a:t>
          </a:r>
          <a:r>
            <a:rPr lang="ko-KR" altLang="en-US" sz="2000" dirty="0"/>
            <a:t>적정기술</a:t>
          </a:r>
        </a:p>
      </dgm:t>
    </dgm:pt>
    <dgm:pt modelId="{A3059A55-58F0-B447-BBEB-0890A2E0EB71}" type="parTrans" cxnId="{9784E46E-45D4-E14B-8DDD-E5F89E519863}">
      <dgm:prSet/>
      <dgm:spPr/>
      <dgm:t>
        <a:bodyPr/>
        <a:lstStyle/>
        <a:p>
          <a:pPr latinLnBrk="1"/>
          <a:endParaRPr lang="ko-KR" altLang="en-US" sz="1400"/>
        </a:p>
      </dgm:t>
    </dgm:pt>
    <dgm:pt modelId="{D85D7EED-0986-2041-827A-5B80C0C3DF26}" type="sibTrans" cxnId="{9784E46E-45D4-E14B-8DDD-E5F89E519863}">
      <dgm:prSet/>
      <dgm:spPr/>
      <dgm:t>
        <a:bodyPr/>
        <a:lstStyle/>
        <a:p>
          <a:pPr latinLnBrk="1"/>
          <a:endParaRPr lang="ko-KR" altLang="en-US" sz="1400"/>
        </a:p>
      </dgm:t>
    </dgm:pt>
    <dgm:pt modelId="{2469E935-45F1-C14C-9A1E-04776909409E}">
      <dgm:prSet phldrT="[텍스트]" custT="1"/>
      <dgm:spPr/>
      <dgm:t>
        <a:bodyPr/>
        <a:lstStyle/>
        <a:p>
          <a:pPr latinLnBrk="1"/>
          <a:r>
            <a:rPr lang="en-US" altLang="ko-KR" sz="1800" dirty="0"/>
            <a:t> </a:t>
          </a:r>
          <a:r>
            <a:rPr lang="ko-KR" altLang="en-US" sz="1800" dirty="0" err="1"/>
            <a:t>공공데이터</a:t>
          </a:r>
          <a:r>
            <a:rPr lang="ko-KR" altLang="en-US" sz="1800" dirty="0"/>
            <a:t> 활용한 공익을 위한 연구</a:t>
          </a:r>
        </a:p>
      </dgm:t>
    </dgm:pt>
    <dgm:pt modelId="{96161CC1-1367-284C-943C-A0115D425148}" type="parTrans" cxnId="{264AE0DD-1DAF-4C4D-BA19-E0B6693828D6}">
      <dgm:prSet/>
      <dgm:spPr/>
      <dgm:t>
        <a:bodyPr/>
        <a:lstStyle/>
        <a:p>
          <a:pPr latinLnBrk="1"/>
          <a:endParaRPr lang="ko-KR" altLang="en-US" sz="1400"/>
        </a:p>
      </dgm:t>
    </dgm:pt>
    <dgm:pt modelId="{9607CFA5-79BE-3B46-96A6-FB86067ED283}" type="sibTrans" cxnId="{264AE0DD-1DAF-4C4D-BA19-E0B6693828D6}">
      <dgm:prSet/>
      <dgm:spPr/>
      <dgm:t>
        <a:bodyPr/>
        <a:lstStyle/>
        <a:p>
          <a:pPr latinLnBrk="1"/>
          <a:endParaRPr lang="ko-KR" altLang="en-US" sz="1400"/>
        </a:p>
      </dgm:t>
    </dgm:pt>
    <dgm:pt modelId="{80CD448A-3A43-6C4E-9060-B5A9FD6A1816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AI </a:t>
          </a:r>
          <a:r>
            <a:rPr lang="ko-KR" altLang="en-US" sz="2000" dirty="0"/>
            <a:t>컨설팅</a:t>
          </a:r>
        </a:p>
      </dgm:t>
    </dgm:pt>
    <dgm:pt modelId="{1B73258C-C397-C248-B3FC-28905A7EFE88}" type="parTrans" cxnId="{DFE8EA23-A51D-FF44-B78F-E6F4551AE29B}">
      <dgm:prSet/>
      <dgm:spPr/>
      <dgm:t>
        <a:bodyPr/>
        <a:lstStyle/>
        <a:p>
          <a:pPr latinLnBrk="1"/>
          <a:endParaRPr lang="ko-KR" altLang="en-US" sz="1400"/>
        </a:p>
      </dgm:t>
    </dgm:pt>
    <dgm:pt modelId="{11B65BC8-2696-AB4F-8CE9-EE4F5812FED3}" type="sibTrans" cxnId="{DFE8EA23-A51D-FF44-B78F-E6F4551AE29B}">
      <dgm:prSet/>
      <dgm:spPr/>
      <dgm:t>
        <a:bodyPr/>
        <a:lstStyle/>
        <a:p>
          <a:pPr latinLnBrk="1"/>
          <a:endParaRPr lang="ko-KR" altLang="en-US" sz="1400"/>
        </a:p>
      </dgm:t>
    </dgm:pt>
    <dgm:pt modelId="{EDBB441C-5922-DC48-854F-B57038C4462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중소기업을 위한 컨설팅</a:t>
          </a:r>
        </a:p>
      </dgm:t>
    </dgm:pt>
    <dgm:pt modelId="{68493C69-22A8-384E-9AF1-43738AC1C3CA}" type="parTrans" cxnId="{D25A3169-9966-6442-8472-64F36A43B7B0}">
      <dgm:prSet/>
      <dgm:spPr/>
      <dgm:t>
        <a:bodyPr/>
        <a:lstStyle/>
        <a:p>
          <a:pPr latinLnBrk="1"/>
          <a:endParaRPr lang="ko-KR" altLang="en-US" sz="1400"/>
        </a:p>
      </dgm:t>
    </dgm:pt>
    <dgm:pt modelId="{850BE56D-2BF5-C848-8E19-1090512D6EB0}" type="sibTrans" cxnId="{D25A3169-9966-6442-8472-64F36A43B7B0}">
      <dgm:prSet/>
      <dgm:spPr/>
      <dgm:t>
        <a:bodyPr/>
        <a:lstStyle/>
        <a:p>
          <a:pPr latinLnBrk="1"/>
          <a:endParaRPr lang="ko-KR" altLang="en-US" sz="1400"/>
        </a:p>
      </dgm:t>
    </dgm:pt>
    <dgm:pt modelId="{CBCD5D4C-85B2-4046-824D-2E87E21484FE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배워서 </a:t>
          </a:r>
          <a:r>
            <a:rPr lang="ko-KR" altLang="en-US" sz="1800" dirty="0" err="1"/>
            <a:t>남주자</a:t>
          </a:r>
          <a:r>
            <a:rPr lang="en-US" altLang="ko-KR" sz="1800" dirty="0"/>
            <a:t>!</a:t>
          </a:r>
          <a:endParaRPr lang="ko-KR" altLang="en-US" sz="1800" dirty="0"/>
        </a:p>
      </dgm:t>
    </dgm:pt>
    <dgm:pt modelId="{70D4C99A-70F7-3341-923D-DD66286B3D95}" type="parTrans" cxnId="{A58A780E-45DB-CF4A-9780-6C3413A52E46}">
      <dgm:prSet/>
      <dgm:spPr/>
      <dgm:t>
        <a:bodyPr/>
        <a:lstStyle/>
        <a:p>
          <a:pPr latinLnBrk="1"/>
          <a:endParaRPr lang="ko-KR" altLang="en-US"/>
        </a:p>
      </dgm:t>
    </dgm:pt>
    <dgm:pt modelId="{BEB3C08C-D327-9746-8874-6EFE9D12BBD3}" type="sibTrans" cxnId="{A58A780E-45DB-CF4A-9780-6C3413A52E46}">
      <dgm:prSet/>
      <dgm:spPr/>
      <dgm:t>
        <a:bodyPr/>
        <a:lstStyle/>
        <a:p>
          <a:pPr latinLnBrk="1"/>
          <a:endParaRPr lang="ko-KR" altLang="en-US"/>
        </a:p>
      </dgm:t>
    </dgm:pt>
    <dgm:pt modelId="{8D95EF96-7F6F-9249-A0D4-E85ED9233028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수요매칭</a:t>
          </a:r>
          <a:r>
            <a:rPr lang="ko-KR" altLang="en-US" sz="1800" dirty="0"/>
            <a:t> </a:t>
          </a:r>
        </a:p>
      </dgm:t>
    </dgm:pt>
    <dgm:pt modelId="{37CFB9AE-2641-404A-987C-EAADF1FB8AA1}" type="parTrans" cxnId="{ED516AE3-0222-B74E-A9CC-DA977A26D814}">
      <dgm:prSet/>
      <dgm:spPr/>
      <dgm:t>
        <a:bodyPr/>
        <a:lstStyle/>
        <a:p>
          <a:pPr latinLnBrk="1"/>
          <a:endParaRPr lang="ko-KR" altLang="en-US"/>
        </a:p>
      </dgm:t>
    </dgm:pt>
    <dgm:pt modelId="{29B4ACBF-D4A7-7540-993F-9CCF7F626CF9}" type="sibTrans" cxnId="{ED516AE3-0222-B74E-A9CC-DA977A26D814}">
      <dgm:prSet/>
      <dgm:spPr/>
      <dgm:t>
        <a:bodyPr/>
        <a:lstStyle/>
        <a:p>
          <a:pPr latinLnBrk="1"/>
          <a:endParaRPr lang="ko-KR" altLang="en-US"/>
        </a:p>
      </dgm:t>
    </dgm:pt>
    <dgm:pt modelId="{2A55FA39-6B80-8046-82DA-263D858D7C0D}">
      <dgm:prSet phldrT="[텍스트]" custT="1"/>
      <dgm:spPr/>
      <dgm:t>
        <a:bodyPr/>
        <a:lstStyle/>
        <a:p>
          <a:pPr latinLnBrk="1"/>
          <a:r>
            <a:rPr lang="ko-KR" altLang="en-US" sz="1800" dirty="0" err="1"/>
            <a:t>사회약자를</a:t>
          </a:r>
          <a:r>
            <a:rPr lang="ko-KR" altLang="en-US" sz="1800" dirty="0"/>
            <a:t> 위한 </a:t>
          </a:r>
          <a:r>
            <a:rPr lang="en-US" altLang="ko-KR" sz="1800" dirty="0"/>
            <a:t>AI</a:t>
          </a:r>
          <a:endParaRPr lang="ko-KR" altLang="en-US" sz="1800" dirty="0"/>
        </a:p>
      </dgm:t>
    </dgm:pt>
    <dgm:pt modelId="{1B767F2C-E240-C145-A4D5-C680DDC571A8}" type="parTrans" cxnId="{75233856-56DA-564F-874B-4C105BB41994}">
      <dgm:prSet/>
      <dgm:spPr/>
      <dgm:t>
        <a:bodyPr/>
        <a:lstStyle/>
        <a:p>
          <a:pPr latinLnBrk="1"/>
          <a:endParaRPr lang="ko-KR" altLang="en-US"/>
        </a:p>
      </dgm:t>
    </dgm:pt>
    <dgm:pt modelId="{64CE2473-77BE-9345-88AF-59E288F83A6E}" type="sibTrans" cxnId="{75233856-56DA-564F-874B-4C105BB41994}">
      <dgm:prSet/>
      <dgm:spPr/>
      <dgm:t>
        <a:bodyPr/>
        <a:lstStyle/>
        <a:p>
          <a:pPr latinLnBrk="1"/>
          <a:endParaRPr lang="ko-KR" altLang="en-US"/>
        </a:p>
      </dgm:t>
    </dgm:pt>
    <dgm:pt modelId="{A695B2A8-1D84-7042-8C34-85F786C84B87}" type="pres">
      <dgm:prSet presAssocID="{A8431142-9824-D84D-B935-61D8D7D282E5}" presName="Name0" presStyleCnt="0">
        <dgm:presLayoutVars>
          <dgm:dir/>
          <dgm:animLvl val="lvl"/>
          <dgm:resizeHandles val="exact"/>
        </dgm:presLayoutVars>
      </dgm:prSet>
      <dgm:spPr/>
    </dgm:pt>
    <dgm:pt modelId="{553B1823-B055-4D48-BB30-41726D12C309}" type="pres">
      <dgm:prSet presAssocID="{9BFEE2FB-7CAD-7747-ABAE-C06381030EDE}" presName="linNode" presStyleCnt="0"/>
      <dgm:spPr/>
    </dgm:pt>
    <dgm:pt modelId="{A04652CE-F737-3A46-8194-97C78C17E014}" type="pres">
      <dgm:prSet presAssocID="{9BFEE2FB-7CAD-7747-ABAE-C06381030ED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FA35AB7-E52E-564C-9E54-040FC90A57B6}" type="pres">
      <dgm:prSet presAssocID="{9BFEE2FB-7CAD-7747-ABAE-C06381030EDE}" presName="descendantText" presStyleLbl="alignAccFollowNode1" presStyleIdx="0" presStyleCnt="4">
        <dgm:presLayoutVars>
          <dgm:bulletEnabled val="1"/>
        </dgm:presLayoutVars>
      </dgm:prSet>
      <dgm:spPr/>
    </dgm:pt>
    <dgm:pt modelId="{C24ED63B-563E-DA4B-BC68-F6396012397C}" type="pres">
      <dgm:prSet presAssocID="{A295ED6A-D94B-894E-AE42-9B7DE225EB5E}" presName="sp" presStyleCnt="0"/>
      <dgm:spPr/>
    </dgm:pt>
    <dgm:pt modelId="{0F0EAE8D-DD0D-C54A-A2BC-6A9666072596}" type="pres">
      <dgm:prSet presAssocID="{8D5D7308-FB44-C048-9405-43460448EFC5}" presName="linNode" presStyleCnt="0"/>
      <dgm:spPr/>
    </dgm:pt>
    <dgm:pt modelId="{F7F8B6A3-7F02-7A46-9B4D-907BDABE54F7}" type="pres">
      <dgm:prSet presAssocID="{8D5D7308-FB44-C048-9405-43460448EFC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9B33955-DA54-FB42-AAC1-EADF7BFBD886}" type="pres">
      <dgm:prSet presAssocID="{8D5D7308-FB44-C048-9405-43460448EFC5}" presName="descendantText" presStyleLbl="alignAccFollowNode1" presStyleIdx="1" presStyleCnt="4">
        <dgm:presLayoutVars>
          <dgm:bulletEnabled val="1"/>
        </dgm:presLayoutVars>
      </dgm:prSet>
      <dgm:spPr/>
    </dgm:pt>
    <dgm:pt modelId="{D65D1066-2192-5B41-BD4B-F6540EB8EEC4}" type="pres">
      <dgm:prSet presAssocID="{6F327843-3E80-ED4A-A3D5-A667DEE9D2B8}" presName="sp" presStyleCnt="0"/>
      <dgm:spPr/>
    </dgm:pt>
    <dgm:pt modelId="{C621C0A6-BD58-5F4F-8DBA-251B4BDFE557}" type="pres">
      <dgm:prSet presAssocID="{88722243-A05A-FD42-B048-D6DE14FA4128}" presName="linNode" presStyleCnt="0"/>
      <dgm:spPr/>
    </dgm:pt>
    <dgm:pt modelId="{55A4A661-EC3B-7C4F-ABC0-A952E41B428F}" type="pres">
      <dgm:prSet presAssocID="{88722243-A05A-FD42-B048-D6DE14FA412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844DFB7-46DD-B14D-A874-0E01D7592CC3}" type="pres">
      <dgm:prSet presAssocID="{88722243-A05A-FD42-B048-D6DE14FA4128}" presName="descendantText" presStyleLbl="alignAccFollowNode1" presStyleIdx="2" presStyleCnt="4">
        <dgm:presLayoutVars>
          <dgm:bulletEnabled val="1"/>
        </dgm:presLayoutVars>
      </dgm:prSet>
      <dgm:spPr/>
    </dgm:pt>
    <dgm:pt modelId="{B5196A50-CD88-4045-B5D0-817D1C3186D1}" type="pres">
      <dgm:prSet presAssocID="{D85D7EED-0986-2041-827A-5B80C0C3DF26}" presName="sp" presStyleCnt="0"/>
      <dgm:spPr/>
    </dgm:pt>
    <dgm:pt modelId="{D97FF196-C8B6-B84E-B737-032AD2447E36}" type="pres">
      <dgm:prSet presAssocID="{80CD448A-3A43-6C4E-9060-B5A9FD6A1816}" presName="linNode" presStyleCnt="0"/>
      <dgm:spPr/>
    </dgm:pt>
    <dgm:pt modelId="{624B8BB3-23C9-4047-A7F3-9902684B7D05}" type="pres">
      <dgm:prSet presAssocID="{80CD448A-3A43-6C4E-9060-B5A9FD6A181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1CC4C10-FC5C-414B-AD07-BEBC4ADD6805}" type="pres">
      <dgm:prSet presAssocID="{80CD448A-3A43-6C4E-9060-B5A9FD6A181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58A780E-45DB-CF4A-9780-6C3413A52E46}" srcId="{9BFEE2FB-7CAD-7747-ABAE-C06381030EDE}" destId="{CBCD5D4C-85B2-4046-824D-2E87E21484FE}" srcOrd="1" destOrd="0" parTransId="{70D4C99A-70F7-3341-923D-DD66286B3D95}" sibTransId="{BEB3C08C-D327-9746-8874-6EFE9D12BBD3}"/>
    <dgm:cxn modelId="{0A580A1D-A4E1-1E46-BD70-1DA26987DF6A}" type="presOf" srcId="{15A47DB6-7D6D-B040-993A-9C4734921551}" destId="{9FA35AB7-E52E-564C-9E54-040FC90A57B6}" srcOrd="0" destOrd="0" presId="urn:microsoft.com/office/officeart/2005/8/layout/vList5"/>
    <dgm:cxn modelId="{21AB8E1D-3897-5D42-A843-496019F648AA}" type="presOf" srcId="{93A699A6-43BF-8746-BBB9-FAEAD852CE86}" destId="{59B33955-DA54-FB42-AAC1-EADF7BFBD886}" srcOrd="0" destOrd="0" presId="urn:microsoft.com/office/officeart/2005/8/layout/vList5"/>
    <dgm:cxn modelId="{CB2C671F-E013-7947-A88F-D89D5234C3FE}" type="presOf" srcId="{EDBB441C-5922-DC48-854F-B57038C44629}" destId="{31CC4C10-FC5C-414B-AD07-BEBC4ADD6805}" srcOrd="0" destOrd="0" presId="urn:microsoft.com/office/officeart/2005/8/layout/vList5"/>
    <dgm:cxn modelId="{DFE8EA23-A51D-FF44-B78F-E6F4551AE29B}" srcId="{A8431142-9824-D84D-B935-61D8D7D282E5}" destId="{80CD448A-3A43-6C4E-9060-B5A9FD6A1816}" srcOrd="3" destOrd="0" parTransId="{1B73258C-C397-C248-B3FC-28905A7EFE88}" sibTransId="{11B65BC8-2696-AB4F-8CE9-EE4F5812FED3}"/>
    <dgm:cxn modelId="{3A54E226-AED2-EA47-A874-8242E1EA028B}" srcId="{8D5D7308-FB44-C048-9405-43460448EFC5}" destId="{93A699A6-43BF-8746-BBB9-FAEAD852CE86}" srcOrd="0" destOrd="0" parTransId="{7003CBCD-BC70-F844-852A-9F5700D51F0A}" sibTransId="{7C0978E9-ED7D-1A40-9D1D-8054C514671A}"/>
    <dgm:cxn modelId="{049C774C-F924-4844-A837-4EB5B42A6A8F}" type="presOf" srcId="{8D95EF96-7F6F-9249-A0D4-E85ED9233028}" destId="{31CC4C10-FC5C-414B-AD07-BEBC4ADD6805}" srcOrd="0" destOrd="1" presId="urn:microsoft.com/office/officeart/2005/8/layout/vList5"/>
    <dgm:cxn modelId="{75233856-56DA-564F-874B-4C105BB41994}" srcId="{88722243-A05A-FD42-B048-D6DE14FA4128}" destId="{2A55FA39-6B80-8046-82DA-263D858D7C0D}" srcOrd="1" destOrd="0" parTransId="{1B767F2C-E240-C145-A4D5-C680DDC571A8}" sibTransId="{64CE2473-77BE-9345-88AF-59E288F83A6E}"/>
    <dgm:cxn modelId="{30E22C57-706B-0F4E-9984-4019E446D5BA}" srcId="{A8431142-9824-D84D-B935-61D8D7D282E5}" destId="{9BFEE2FB-7CAD-7747-ABAE-C06381030EDE}" srcOrd="0" destOrd="0" parTransId="{3E041667-C588-AB4A-8DB5-1C90E057BA33}" sibTransId="{A295ED6A-D94B-894E-AE42-9B7DE225EB5E}"/>
    <dgm:cxn modelId="{306B965A-FB53-CB49-8948-E06ED18AD78A}" type="presOf" srcId="{2A55FA39-6B80-8046-82DA-263D858D7C0D}" destId="{C844DFB7-46DD-B14D-A874-0E01D7592CC3}" srcOrd="0" destOrd="1" presId="urn:microsoft.com/office/officeart/2005/8/layout/vList5"/>
    <dgm:cxn modelId="{D25A3169-9966-6442-8472-64F36A43B7B0}" srcId="{80CD448A-3A43-6C4E-9060-B5A9FD6A1816}" destId="{EDBB441C-5922-DC48-854F-B57038C44629}" srcOrd="0" destOrd="0" parTransId="{68493C69-22A8-384E-9AF1-43738AC1C3CA}" sibTransId="{850BE56D-2BF5-C848-8E19-1090512D6EB0}"/>
    <dgm:cxn modelId="{A85EA26B-148F-084A-AC71-EE184BCADC64}" type="presOf" srcId="{80CD448A-3A43-6C4E-9060-B5A9FD6A1816}" destId="{624B8BB3-23C9-4047-A7F3-9902684B7D05}" srcOrd="0" destOrd="0" presId="urn:microsoft.com/office/officeart/2005/8/layout/vList5"/>
    <dgm:cxn modelId="{9784E46E-45D4-E14B-8DDD-E5F89E519863}" srcId="{A8431142-9824-D84D-B935-61D8D7D282E5}" destId="{88722243-A05A-FD42-B048-D6DE14FA4128}" srcOrd="2" destOrd="0" parTransId="{A3059A55-58F0-B447-BBEB-0890A2E0EB71}" sibTransId="{D85D7EED-0986-2041-827A-5B80C0C3DF26}"/>
    <dgm:cxn modelId="{29969496-7A2A-6147-AD06-4AC3532B5A29}" type="presOf" srcId="{88722243-A05A-FD42-B048-D6DE14FA4128}" destId="{55A4A661-EC3B-7C4F-ABC0-A952E41B428F}" srcOrd="0" destOrd="0" presId="urn:microsoft.com/office/officeart/2005/8/layout/vList5"/>
    <dgm:cxn modelId="{CB7FED9C-7976-A940-B70A-4DB625EF65EF}" type="presOf" srcId="{A8431142-9824-D84D-B935-61D8D7D282E5}" destId="{A695B2A8-1D84-7042-8C34-85F786C84B87}" srcOrd="0" destOrd="0" presId="urn:microsoft.com/office/officeart/2005/8/layout/vList5"/>
    <dgm:cxn modelId="{1AD4AACB-FE57-174D-96A5-72D7F1539819}" type="presOf" srcId="{8D5D7308-FB44-C048-9405-43460448EFC5}" destId="{F7F8B6A3-7F02-7A46-9B4D-907BDABE54F7}" srcOrd="0" destOrd="0" presId="urn:microsoft.com/office/officeart/2005/8/layout/vList5"/>
    <dgm:cxn modelId="{B18FE4D5-EE7A-1141-A8BC-398F651628EA}" srcId="{9BFEE2FB-7CAD-7747-ABAE-C06381030EDE}" destId="{15A47DB6-7D6D-B040-993A-9C4734921551}" srcOrd="0" destOrd="0" parTransId="{1E1F3157-E100-F244-813C-8E0E3F549F7F}" sibTransId="{B6A813F1-81E9-A54E-B1A2-CA9DC96E958D}"/>
    <dgm:cxn modelId="{264AE0DD-1DAF-4C4D-BA19-E0B6693828D6}" srcId="{88722243-A05A-FD42-B048-D6DE14FA4128}" destId="{2469E935-45F1-C14C-9A1E-04776909409E}" srcOrd="0" destOrd="0" parTransId="{96161CC1-1367-284C-943C-A0115D425148}" sibTransId="{9607CFA5-79BE-3B46-96A6-FB86067ED283}"/>
    <dgm:cxn modelId="{B0014FE0-E97F-E942-90FE-D26B43B66F4C}" srcId="{A8431142-9824-D84D-B935-61D8D7D282E5}" destId="{8D5D7308-FB44-C048-9405-43460448EFC5}" srcOrd="1" destOrd="0" parTransId="{9E972818-60BE-8A4B-8696-8E44A3004A7E}" sibTransId="{6F327843-3E80-ED4A-A3D5-A667DEE9D2B8}"/>
    <dgm:cxn modelId="{0EE176E2-CDF6-E046-92E3-90E239C9154A}" type="presOf" srcId="{2469E935-45F1-C14C-9A1E-04776909409E}" destId="{C844DFB7-46DD-B14D-A874-0E01D7592CC3}" srcOrd="0" destOrd="0" presId="urn:microsoft.com/office/officeart/2005/8/layout/vList5"/>
    <dgm:cxn modelId="{4CD0CCE2-5E2C-D448-9809-E38B20164F75}" type="presOf" srcId="{9BFEE2FB-7CAD-7747-ABAE-C06381030EDE}" destId="{A04652CE-F737-3A46-8194-97C78C17E014}" srcOrd="0" destOrd="0" presId="urn:microsoft.com/office/officeart/2005/8/layout/vList5"/>
    <dgm:cxn modelId="{ED516AE3-0222-B74E-A9CC-DA977A26D814}" srcId="{80CD448A-3A43-6C4E-9060-B5A9FD6A1816}" destId="{8D95EF96-7F6F-9249-A0D4-E85ED9233028}" srcOrd="1" destOrd="0" parTransId="{37CFB9AE-2641-404A-987C-EAADF1FB8AA1}" sibTransId="{29B4ACBF-D4A7-7540-993F-9CCF7F626CF9}"/>
    <dgm:cxn modelId="{4AADC3E5-3FAD-5444-AFAE-1F26400D6FE4}" type="presOf" srcId="{CBCD5D4C-85B2-4046-824D-2E87E21484FE}" destId="{9FA35AB7-E52E-564C-9E54-040FC90A57B6}" srcOrd="0" destOrd="1" presId="urn:microsoft.com/office/officeart/2005/8/layout/vList5"/>
    <dgm:cxn modelId="{3B54329A-9DEA-FC47-A408-F9FB20C798C7}" type="presParOf" srcId="{A695B2A8-1D84-7042-8C34-85F786C84B87}" destId="{553B1823-B055-4D48-BB30-41726D12C309}" srcOrd="0" destOrd="0" presId="urn:microsoft.com/office/officeart/2005/8/layout/vList5"/>
    <dgm:cxn modelId="{74185BD1-C73F-5541-97CE-F218D0662F0B}" type="presParOf" srcId="{553B1823-B055-4D48-BB30-41726D12C309}" destId="{A04652CE-F737-3A46-8194-97C78C17E014}" srcOrd="0" destOrd="0" presId="urn:microsoft.com/office/officeart/2005/8/layout/vList5"/>
    <dgm:cxn modelId="{4A6F803F-C7D8-A140-A466-DF0DD98A8A55}" type="presParOf" srcId="{553B1823-B055-4D48-BB30-41726D12C309}" destId="{9FA35AB7-E52E-564C-9E54-040FC90A57B6}" srcOrd="1" destOrd="0" presId="urn:microsoft.com/office/officeart/2005/8/layout/vList5"/>
    <dgm:cxn modelId="{4F1A1A31-E688-7149-A0CC-4D2526110E78}" type="presParOf" srcId="{A695B2A8-1D84-7042-8C34-85F786C84B87}" destId="{C24ED63B-563E-DA4B-BC68-F6396012397C}" srcOrd="1" destOrd="0" presId="urn:microsoft.com/office/officeart/2005/8/layout/vList5"/>
    <dgm:cxn modelId="{52265FCE-D8BD-DB4B-8B28-89CCB883199F}" type="presParOf" srcId="{A695B2A8-1D84-7042-8C34-85F786C84B87}" destId="{0F0EAE8D-DD0D-C54A-A2BC-6A9666072596}" srcOrd="2" destOrd="0" presId="urn:microsoft.com/office/officeart/2005/8/layout/vList5"/>
    <dgm:cxn modelId="{2206CF23-2E76-794D-9825-EB5CE84906DC}" type="presParOf" srcId="{0F0EAE8D-DD0D-C54A-A2BC-6A9666072596}" destId="{F7F8B6A3-7F02-7A46-9B4D-907BDABE54F7}" srcOrd="0" destOrd="0" presId="urn:microsoft.com/office/officeart/2005/8/layout/vList5"/>
    <dgm:cxn modelId="{5CF07F95-290D-A14A-94F8-60B96DD16230}" type="presParOf" srcId="{0F0EAE8D-DD0D-C54A-A2BC-6A9666072596}" destId="{59B33955-DA54-FB42-AAC1-EADF7BFBD886}" srcOrd="1" destOrd="0" presId="urn:microsoft.com/office/officeart/2005/8/layout/vList5"/>
    <dgm:cxn modelId="{D645028B-77D1-6C41-8024-CFB11C9B45C5}" type="presParOf" srcId="{A695B2A8-1D84-7042-8C34-85F786C84B87}" destId="{D65D1066-2192-5B41-BD4B-F6540EB8EEC4}" srcOrd="3" destOrd="0" presId="urn:microsoft.com/office/officeart/2005/8/layout/vList5"/>
    <dgm:cxn modelId="{A33B0F33-178B-A54D-A0F7-17E2DD623D8B}" type="presParOf" srcId="{A695B2A8-1D84-7042-8C34-85F786C84B87}" destId="{C621C0A6-BD58-5F4F-8DBA-251B4BDFE557}" srcOrd="4" destOrd="0" presId="urn:microsoft.com/office/officeart/2005/8/layout/vList5"/>
    <dgm:cxn modelId="{F5F1A64D-9687-7D41-895C-477ED72FA83E}" type="presParOf" srcId="{C621C0A6-BD58-5F4F-8DBA-251B4BDFE557}" destId="{55A4A661-EC3B-7C4F-ABC0-A952E41B428F}" srcOrd="0" destOrd="0" presId="urn:microsoft.com/office/officeart/2005/8/layout/vList5"/>
    <dgm:cxn modelId="{79C09D7C-C9D8-DE4C-86E9-C52FE6924604}" type="presParOf" srcId="{C621C0A6-BD58-5F4F-8DBA-251B4BDFE557}" destId="{C844DFB7-46DD-B14D-A874-0E01D7592CC3}" srcOrd="1" destOrd="0" presId="urn:microsoft.com/office/officeart/2005/8/layout/vList5"/>
    <dgm:cxn modelId="{F39AF142-9BB0-F346-8104-683D7E2B1898}" type="presParOf" srcId="{A695B2A8-1D84-7042-8C34-85F786C84B87}" destId="{B5196A50-CD88-4045-B5D0-817D1C3186D1}" srcOrd="5" destOrd="0" presId="urn:microsoft.com/office/officeart/2005/8/layout/vList5"/>
    <dgm:cxn modelId="{712128CA-3F5A-544B-8990-92D580275D5F}" type="presParOf" srcId="{A695B2A8-1D84-7042-8C34-85F786C84B87}" destId="{D97FF196-C8B6-B84E-B737-032AD2447E36}" srcOrd="6" destOrd="0" presId="urn:microsoft.com/office/officeart/2005/8/layout/vList5"/>
    <dgm:cxn modelId="{E98160A9-A3C8-0C40-A9C0-52279EA13E75}" type="presParOf" srcId="{D97FF196-C8B6-B84E-B737-032AD2447E36}" destId="{624B8BB3-23C9-4047-A7F3-9902684B7D05}" srcOrd="0" destOrd="0" presId="urn:microsoft.com/office/officeart/2005/8/layout/vList5"/>
    <dgm:cxn modelId="{B220052D-3D48-FE48-8852-8EA0E78F3569}" type="presParOf" srcId="{D97FF196-C8B6-B84E-B737-032AD2447E36}" destId="{31CC4C10-FC5C-414B-AD07-BEBC4ADD68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B6ECA0-8064-404F-910A-C44B0901F69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441BDEF8-C3FB-134A-97E4-2DC99C19915C}">
      <dgm:prSet phldrT="[텍스트]"/>
      <dgm:spPr/>
      <dgm:t>
        <a:bodyPr/>
        <a:lstStyle/>
        <a:p>
          <a:pPr latinLnBrk="1"/>
          <a:r>
            <a:rPr lang="ko-KR" altLang="en-US" dirty="0"/>
            <a:t>교육</a:t>
          </a:r>
        </a:p>
      </dgm:t>
    </dgm:pt>
    <dgm:pt modelId="{62D6505F-74C5-9543-A76C-2CA82A7C5C26}" type="parTrans" cxnId="{A8E502A0-B7FC-9C46-9930-3CAC32A7565F}">
      <dgm:prSet/>
      <dgm:spPr/>
      <dgm:t>
        <a:bodyPr/>
        <a:lstStyle/>
        <a:p>
          <a:pPr latinLnBrk="1"/>
          <a:endParaRPr lang="ko-KR" altLang="en-US"/>
        </a:p>
      </dgm:t>
    </dgm:pt>
    <dgm:pt modelId="{567FD452-A919-F340-B45B-E15DECC67BA7}" type="sibTrans" cxnId="{A8E502A0-B7FC-9C46-9930-3CAC32A7565F}">
      <dgm:prSet/>
      <dgm:spPr/>
      <dgm:t>
        <a:bodyPr/>
        <a:lstStyle/>
        <a:p>
          <a:pPr latinLnBrk="1"/>
          <a:endParaRPr lang="ko-KR" altLang="en-US"/>
        </a:p>
      </dgm:t>
    </dgm:pt>
    <dgm:pt modelId="{99825E82-A7EF-7248-94B4-C553C14F52D6}">
      <dgm:prSet phldrT="[텍스트]"/>
      <dgm:spPr/>
      <dgm:t>
        <a:bodyPr/>
        <a:lstStyle/>
        <a:p>
          <a:pPr latinLnBrk="1"/>
          <a:r>
            <a:rPr lang="ko-KR" altLang="en-US" dirty="0"/>
            <a:t>적정기술</a:t>
          </a:r>
        </a:p>
      </dgm:t>
    </dgm:pt>
    <dgm:pt modelId="{3322F0C6-FE39-4C48-B849-17642D1ECF0A}" type="parTrans" cxnId="{4703A9D7-BCB7-EF4C-A6BB-4B6E29D2A8DF}">
      <dgm:prSet/>
      <dgm:spPr/>
      <dgm:t>
        <a:bodyPr/>
        <a:lstStyle/>
        <a:p>
          <a:pPr latinLnBrk="1"/>
          <a:endParaRPr lang="ko-KR" altLang="en-US"/>
        </a:p>
      </dgm:t>
    </dgm:pt>
    <dgm:pt modelId="{CBB22AB3-7EAD-834E-A9F9-04AAAEC2258C}" type="sibTrans" cxnId="{4703A9D7-BCB7-EF4C-A6BB-4B6E29D2A8DF}">
      <dgm:prSet/>
      <dgm:spPr/>
      <dgm:t>
        <a:bodyPr/>
        <a:lstStyle/>
        <a:p>
          <a:pPr latinLnBrk="1"/>
          <a:endParaRPr lang="ko-KR" altLang="en-US"/>
        </a:p>
      </dgm:t>
    </dgm:pt>
    <dgm:pt modelId="{7CE26DE5-D5FA-EF41-AE92-8989A24B932D}">
      <dgm:prSet phldrT="[텍스트]"/>
      <dgm:spPr/>
      <dgm:t>
        <a:bodyPr/>
        <a:lstStyle/>
        <a:p>
          <a:pPr latinLnBrk="1"/>
          <a:r>
            <a:rPr lang="ko-KR" altLang="en-US" dirty="0"/>
            <a:t>컨설팅</a:t>
          </a:r>
        </a:p>
      </dgm:t>
    </dgm:pt>
    <dgm:pt modelId="{488E9DDF-1FB4-2448-9210-D01A823E0D7F}" type="parTrans" cxnId="{37AC02C4-0A68-AC4B-9AB8-C74356807C01}">
      <dgm:prSet/>
      <dgm:spPr/>
      <dgm:t>
        <a:bodyPr/>
        <a:lstStyle/>
        <a:p>
          <a:pPr latinLnBrk="1"/>
          <a:endParaRPr lang="ko-KR" altLang="en-US"/>
        </a:p>
      </dgm:t>
    </dgm:pt>
    <dgm:pt modelId="{1FA3E864-C806-FC45-9086-60F2CF37CB82}" type="sibTrans" cxnId="{37AC02C4-0A68-AC4B-9AB8-C74356807C01}">
      <dgm:prSet/>
      <dgm:spPr/>
      <dgm:t>
        <a:bodyPr/>
        <a:lstStyle/>
        <a:p>
          <a:pPr latinLnBrk="1"/>
          <a:endParaRPr lang="ko-KR" altLang="en-US"/>
        </a:p>
      </dgm:t>
    </dgm:pt>
    <dgm:pt modelId="{8C67F36A-B36D-1F42-96D6-23A4BF751DB5}" type="pres">
      <dgm:prSet presAssocID="{96B6ECA0-8064-404F-910A-C44B0901F69A}" presName="compositeShape" presStyleCnt="0">
        <dgm:presLayoutVars>
          <dgm:dir/>
          <dgm:resizeHandles/>
        </dgm:presLayoutVars>
      </dgm:prSet>
      <dgm:spPr/>
    </dgm:pt>
    <dgm:pt modelId="{79050E6F-AB96-CC46-A587-37B4E68CBA94}" type="pres">
      <dgm:prSet presAssocID="{96B6ECA0-8064-404F-910A-C44B0901F69A}" presName="pyramid" presStyleLbl="node1" presStyleIdx="0" presStyleCnt="1"/>
      <dgm:spPr/>
    </dgm:pt>
    <dgm:pt modelId="{DFEF6121-9039-DD41-AA4A-3834D6B4071A}" type="pres">
      <dgm:prSet presAssocID="{96B6ECA0-8064-404F-910A-C44B0901F69A}" presName="theList" presStyleCnt="0"/>
      <dgm:spPr/>
    </dgm:pt>
    <dgm:pt modelId="{4DE27704-C955-E34A-9CED-F3D0C98EAC76}" type="pres">
      <dgm:prSet presAssocID="{441BDEF8-C3FB-134A-97E4-2DC99C19915C}" presName="aNode" presStyleLbl="fgAcc1" presStyleIdx="0" presStyleCnt="3">
        <dgm:presLayoutVars>
          <dgm:bulletEnabled val="1"/>
        </dgm:presLayoutVars>
      </dgm:prSet>
      <dgm:spPr/>
    </dgm:pt>
    <dgm:pt modelId="{B3F3F981-303B-7740-99A3-CE77C3229454}" type="pres">
      <dgm:prSet presAssocID="{441BDEF8-C3FB-134A-97E4-2DC99C19915C}" presName="aSpace" presStyleCnt="0"/>
      <dgm:spPr/>
    </dgm:pt>
    <dgm:pt modelId="{8AD98323-BB03-494B-8A08-08EF761A8569}" type="pres">
      <dgm:prSet presAssocID="{99825E82-A7EF-7248-94B4-C553C14F52D6}" presName="aNode" presStyleLbl="fgAcc1" presStyleIdx="1" presStyleCnt="3">
        <dgm:presLayoutVars>
          <dgm:bulletEnabled val="1"/>
        </dgm:presLayoutVars>
      </dgm:prSet>
      <dgm:spPr/>
    </dgm:pt>
    <dgm:pt modelId="{9406C560-86A0-F841-933B-765AA8B92872}" type="pres">
      <dgm:prSet presAssocID="{99825E82-A7EF-7248-94B4-C553C14F52D6}" presName="aSpace" presStyleCnt="0"/>
      <dgm:spPr/>
    </dgm:pt>
    <dgm:pt modelId="{A363201F-08CF-BC42-8FE4-B43EBC276407}" type="pres">
      <dgm:prSet presAssocID="{7CE26DE5-D5FA-EF41-AE92-8989A24B932D}" presName="aNode" presStyleLbl="fgAcc1" presStyleIdx="2" presStyleCnt="3">
        <dgm:presLayoutVars>
          <dgm:bulletEnabled val="1"/>
        </dgm:presLayoutVars>
      </dgm:prSet>
      <dgm:spPr/>
    </dgm:pt>
    <dgm:pt modelId="{03CF67A5-E4CD-0640-AB93-EAA6DCF23203}" type="pres">
      <dgm:prSet presAssocID="{7CE26DE5-D5FA-EF41-AE92-8989A24B932D}" presName="aSpace" presStyleCnt="0"/>
      <dgm:spPr/>
    </dgm:pt>
  </dgm:ptLst>
  <dgm:cxnLst>
    <dgm:cxn modelId="{C34B1C7E-ED15-CB42-9390-A479BA14E034}" type="presOf" srcId="{99825E82-A7EF-7248-94B4-C553C14F52D6}" destId="{8AD98323-BB03-494B-8A08-08EF761A8569}" srcOrd="0" destOrd="0" presId="urn:microsoft.com/office/officeart/2005/8/layout/pyramid2"/>
    <dgm:cxn modelId="{0CDC409B-B425-0747-AC85-22EAC99BE066}" type="presOf" srcId="{441BDEF8-C3FB-134A-97E4-2DC99C19915C}" destId="{4DE27704-C955-E34A-9CED-F3D0C98EAC76}" srcOrd="0" destOrd="0" presId="urn:microsoft.com/office/officeart/2005/8/layout/pyramid2"/>
    <dgm:cxn modelId="{A8E502A0-B7FC-9C46-9930-3CAC32A7565F}" srcId="{96B6ECA0-8064-404F-910A-C44B0901F69A}" destId="{441BDEF8-C3FB-134A-97E4-2DC99C19915C}" srcOrd="0" destOrd="0" parTransId="{62D6505F-74C5-9543-A76C-2CA82A7C5C26}" sibTransId="{567FD452-A919-F340-B45B-E15DECC67BA7}"/>
    <dgm:cxn modelId="{CE9138A3-DDE4-BA40-9F00-6D9E3BB188E5}" type="presOf" srcId="{96B6ECA0-8064-404F-910A-C44B0901F69A}" destId="{8C67F36A-B36D-1F42-96D6-23A4BF751DB5}" srcOrd="0" destOrd="0" presId="urn:microsoft.com/office/officeart/2005/8/layout/pyramid2"/>
    <dgm:cxn modelId="{37AC02C4-0A68-AC4B-9AB8-C74356807C01}" srcId="{96B6ECA0-8064-404F-910A-C44B0901F69A}" destId="{7CE26DE5-D5FA-EF41-AE92-8989A24B932D}" srcOrd="2" destOrd="0" parTransId="{488E9DDF-1FB4-2448-9210-D01A823E0D7F}" sibTransId="{1FA3E864-C806-FC45-9086-60F2CF37CB82}"/>
    <dgm:cxn modelId="{4703A9D7-BCB7-EF4C-A6BB-4B6E29D2A8DF}" srcId="{96B6ECA0-8064-404F-910A-C44B0901F69A}" destId="{99825E82-A7EF-7248-94B4-C553C14F52D6}" srcOrd="1" destOrd="0" parTransId="{3322F0C6-FE39-4C48-B849-17642D1ECF0A}" sibTransId="{CBB22AB3-7EAD-834E-A9F9-04AAAEC2258C}"/>
    <dgm:cxn modelId="{C5E3CEFE-41B1-C94D-BDD7-1CB17E230AC5}" type="presOf" srcId="{7CE26DE5-D5FA-EF41-AE92-8989A24B932D}" destId="{A363201F-08CF-BC42-8FE4-B43EBC276407}" srcOrd="0" destOrd="0" presId="urn:microsoft.com/office/officeart/2005/8/layout/pyramid2"/>
    <dgm:cxn modelId="{39C06FAC-C163-2247-BC94-67FA0942668A}" type="presParOf" srcId="{8C67F36A-B36D-1F42-96D6-23A4BF751DB5}" destId="{79050E6F-AB96-CC46-A587-37B4E68CBA94}" srcOrd="0" destOrd="0" presId="urn:microsoft.com/office/officeart/2005/8/layout/pyramid2"/>
    <dgm:cxn modelId="{0C205766-B509-6F47-B95E-970CD6874EF2}" type="presParOf" srcId="{8C67F36A-B36D-1F42-96D6-23A4BF751DB5}" destId="{DFEF6121-9039-DD41-AA4A-3834D6B4071A}" srcOrd="1" destOrd="0" presId="urn:microsoft.com/office/officeart/2005/8/layout/pyramid2"/>
    <dgm:cxn modelId="{68CA59C9-9E67-B843-83C4-6D9B28DDE6E7}" type="presParOf" srcId="{DFEF6121-9039-DD41-AA4A-3834D6B4071A}" destId="{4DE27704-C955-E34A-9CED-F3D0C98EAC76}" srcOrd="0" destOrd="0" presId="urn:microsoft.com/office/officeart/2005/8/layout/pyramid2"/>
    <dgm:cxn modelId="{BF71070C-977B-6C4A-BFFC-7ED0A3691A46}" type="presParOf" srcId="{DFEF6121-9039-DD41-AA4A-3834D6B4071A}" destId="{B3F3F981-303B-7740-99A3-CE77C3229454}" srcOrd="1" destOrd="0" presId="urn:microsoft.com/office/officeart/2005/8/layout/pyramid2"/>
    <dgm:cxn modelId="{20F2A07D-91DC-B546-9536-5F6D6F1910B0}" type="presParOf" srcId="{DFEF6121-9039-DD41-AA4A-3834D6B4071A}" destId="{8AD98323-BB03-494B-8A08-08EF761A8569}" srcOrd="2" destOrd="0" presId="urn:microsoft.com/office/officeart/2005/8/layout/pyramid2"/>
    <dgm:cxn modelId="{E3F8FAC9-A25F-6F49-BFF6-23A2C988D622}" type="presParOf" srcId="{DFEF6121-9039-DD41-AA4A-3834D6B4071A}" destId="{9406C560-86A0-F841-933B-765AA8B92872}" srcOrd="3" destOrd="0" presId="urn:microsoft.com/office/officeart/2005/8/layout/pyramid2"/>
    <dgm:cxn modelId="{FD3592E5-BA38-F446-AAD6-CB8C11127218}" type="presParOf" srcId="{DFEF6121-9039-DD41-AA4A-3834D6B4071A}" destId="{A363201F-08CF-BC42-8FE4-B43EBC276407}" srcOrd="4" destOrd="0" presId="urn:microsoft.com/office/officeart/2005/8/layout/pyramid2"/>
    <dgm:cxn modelId="{4FCF6BA8-84B9-6B44-B3C5-11D30D0DE93A}" type="presParOf" srcId="{DFEF6121-9039-DD41-AA4A-3834D6B4071A}" destId="{03CF67A5-E4CD-0640-AB93-EAA6DCF23203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35AB7-E52E-564C-9E54-040FC90A57B6}">
      <dsp:nvSpPr>
        <dsp:cNvPr id="0" name=""/>
        <dsp:cNvSpPr/>
      </dsp:nvSpPr>
      <dsp:spPr>
        <a:xfrm rot="5400000">
          <a:off x="4989153" y="-2010701"/>
          <a:ext cx="859372" cy="51000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보다 많은 사람이 </a:t>
          </a:r>
          <a:r>
            <a:rPr lang="en-US" altLang="ko-KR" sz="1800" kern="1200" dirty="0"/>
            <a:t>AI</a:t>
          </a:r>
          <a:r>
            <a:rPr lang="ko-KR" altLang="en-US" sz="1800" kern="1200" dirty="0"/>
            <a:t> 혜택을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배워서 </a:t>
          </a:r>
          <a:r>
            <a:rPr lang="ko-KR" altLang="en-US" sz="1800" kern="1200" dirty="0" err="1"/>
            <a:t>남주자</a:t>
          </a:r>
          <a:r>
            <a:rPr lang="en-US" altLang="ko-KR" sz="1800" kern="1200" dirty="0"/>
            <a:t>!</a:t>
          </a:r>
          <a:endParaRPr lang="ko-KR" altLang="en-US" sz="1800" kern="1200" dirty="0"/>
        </a:p>
      </dsp:txBody>
      <dsp:txXfrm rot="-5400000">
        <a:off x="2868798" y="151605"/>
        <a:ext cx="5058133" cy="775470"/>
      </dsp:txXfrm>
    </dsp:sp>
    <dsp:sp modelId="{A04652CE-F737-3A46-8194-97C78C17E014}">
      <dsp:nvSpPr>
        <dsp:cNvPr id="0" name=""/>
        <dsp:cNvSpPr/>
      </dsp:nvSpPr>
      <dsp:spPr>
        <a:xfrm>
          <a:off x="0" y="2233"/>
          <a:ext cx="2868797" cy="1074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AI </a:t>
          </a:r>
          <a:r>
            <a:rPr lang="ko-KR" altLang="en-US" sz="2000" kern="1200" dirty="0"/>
            <a:t>교육</a:t>
          </a:r>
        </a:p>
      </dsp:txBody>
      <dsp:txXfrm>
        <a:off x="52439" y="54672"/>
        <a:ext cx="2763919" cy="969337"/>
      </dsp:txXfrm>
    </dsp:sp>
    <dsp:sp modelId="{59B33955-DA54-FB42-AAC1-EADF7BFBD886}">
      <dsp:nvSpPr>
        <dsp:cNvPr id="0" name=""/>
        <dsp:cNvSpPr/>
      </dsp:nvSpPr>
      <dsp:spPr>
        <a:xfrm rot="5400000">
          <a:off x="4989153" y="-882775"/>
          <a:ext cx="859372" cy="51000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 err="1"/>
            <a:t>출연연</a:t>
          </a:r>
          <a:r>
            <a:rPr lang="ko-KR" altLang="en-US" sz="1800" kern="1200" dirty="0"/>
            <a:t> 인공지능 지식을 축척할 수 있는 공동체 </a:t>
          </a:r>
        </a:p>
      </dsp:txBody>
      <dsp:txXfrm rot="-5400000">
        <a:off x="2868798" y="1279531"/>
        <a:ext cx="5058133" cy="775470"/>
      </dsp:txXfrm>
    </dsp:sp>
    <dsp:sp modelId="{F7F8B6A3-7F02-7A46-9B4D-907BDABE54F7}">
      <dsp:nvSpPr>
        <dsp:cNvPr id="0" name=""/>
        <dsp:cNvSpPr/>
      </dsp:nvSpPr>
      <dsp:spPr>
        <a:xfrm>
          <a:off x="0" y="1130159"/>
          <a:ext cx="2868797" cy="1074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AI </a:t>
          </a:r>
          <a:r>
            <a:rPr lang="ko-KR" altLang="en-US" sz="2000" kern="1200" dirty="0"/>
            <a:t>커뮤니티</a:t>
          </a:r>
        </a:p>
      </dsp:txBody>
      <dsp:txXfrm>
        <a:off x="52439" y="1182598"/>
        <a:ext cx="2763919" cy="969337"/>
      </dsp:txXfrm>
    </dsp:sp>
    <dsp:sp modelId="{C844DFB7-46DD-B14D-A874-0E01D7592CC3}">
      <dsp:nvSpPr>
        <dsp:cNvPr id="0" name=""/>
        <dsp:cNvSpPr/>
      </dsp:nvSpPr>
      <dsp:spPr>
        <a:xfrm rot="5400000">
          <a:off x="4989153" y="245150"/>
          <a:ext cx="859372" cy="51000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 </a:t>
          </a:r>
          <a:r>
            <a:rPr lang="ko-KR" altLang="en-US" sz="1800" kern="1200" dirty="0" err="1"/>
            <a:t>공공데이터</a:t>
          </a:r>
          <a:r>
            <a:rPr lang="ko-KR" altLang="en-US" sz="1800" kern="1200" dirty="0"/>
            <a:t> 활용한 공익을 위한 연구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 err="1"/>
            <a:t>사회약자를</a:t>
          </a:r>
          <a:r>
            <a:rPr lang="ko-KR" altLang="en-US" sz="1800" kern="1200" dirty="0"/>
            <a:t> 위한 </a:t>
          </a:r>
          <a:r>
            <a:rPr lang="en-US" altLang="ko-KR" sz="1800" kern="1200" dirty="0"/>
            <a:t>AI</a:t>
          </a:r>
          <a:endParaRPr lang="ko-KR" altLang="en-US" sz="1800" kern="1200" dirty="0"/>
        </a:p>
      </dsp:txBody>
      <dsp:txXfrm rot="-5400000">
        <a:off x="2868798" y="2407457"/>
        <a:ext cx="5058133" cy="775470"/>
      </dsp:txXfrm>
    </dsp:sp>
    <dsp:sp modelId="{55A4A661-EC3B-7C4F-ABC0-A952E41B428F}">
      <dsp:nvSpPr>
        <dsp:cNvPr id="0" name=""/>
        <dsp:cNvSpPr/>
      </dsp:nvSpPr>
      <dsp:spPr>
        <a:xfrm>
          <a:off x="0" y="2258085"/>
          <a:ext cx="2868797" cy="1074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AI </a:t>
          </a:r>
          <a:r>
            <a:rPr lang="ko-KR" altLang="en-US" sz="2000" kern="1200" dirty="0"/>
            <a:t>적정기술</a:t>
          </a:r>
        </a:p>
      </dsp:txBody>
      <dsp:txXfrm>
        <a:off x="52439" y="2310524"/>
        <a:ext cx="2763919" cy="969337"/>
      </dsp:txXfrm>
    </dsp:sp>
    <dsp:sp modelId="{31CC4C10-FC5C-414B-AD07-BEBC4ADD6805}">
      <dsp:nvSpPr>
        <dsp:cNvPr id="0" name=""/>
        <dsp:cNvSpPr/>
      </dsp:nvSpPr>
      <dsp:spPr>
        <a:xfrm rot="5400000">
          <a:off x="4989153" y="1373076"/>
          <a:ext cx="859372" cy="51000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중소기업을 위한 컨설팅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 err="1"/>
            <a:t>수요매칭</a:t>
          </a:r>
          <a:r>
            <a:rPr lang="ko-KR" altLang="en-US" sz="1800" kern="1200" dirty="0"/>
            <a:t> </a:t>
          </a:r>
        </a:p>
      </dsp:txBody>
      <dsp:txXfrm rot="-5400000">
        <a:off x="2868798" y="3535383"/>
        <a:ext cx="5058133" cy="775470"/>
      </dsp:txXfrm>
    </dsp:sp>
    <dsp:sp modelId="{624B8BB3-23C9-4047-A7F3-9902684B7D05}">
      <dsp:nvSpPr>
        <dsp:cNvPr id="0" name=""/>
        <dsp:cNvSpPr/>
      </dsp:nvSpPr>
      <dsp:spPr>
        <a:xfrm>
          <a:off x="0" y="3386011"/>
          <a:ext cx="2868797" cy="1074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AI </a:t>
          </a:r>
          <a:r>
            <a:rPr lang="ko-KR" altLang="en-US" sz="2000" kern="1200" dirty="0"/>
            <a:t>컨설팅</a:t>
          </a:r>
        </a:p>
      </dsp:txBody>
      <dsp:txXfrm>
        <a:off x="52439" y="3438450"/>
        <a:ext cx="2763919" cy="969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50E6F-AB96-CC46-A587-37B4E68CBA94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27704-C955-E34A-9CED-F3D0C98EAC76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교육</a:t>
          </a:r>
        </a:p>
      </dsp:txBody>
      <dsp:txXfrm>
        <a:off x="2790161" y="455544"/>
        <a:ext cx="2547676" cy="868101"/>
      </dsp:txXfrm>
    </dsp:sp>
    <dsp:sp modelId="{8AD98323-BB03-494B-8A08-08EF761A8569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적정기술</a:t>
          </a:r>
        </a:p>
      </dsp:txBody>
      <dsp:txXfrm>
        <a:off x="2790161" y="1537822"/>
        <a:ext cx="2547676" cy="868101"/>
      </dsp:txXfrm>
    </dsp:sp>
    <dsp:sp modelId="{A363201F-08CF-BC42-8FE4-B43EBC276407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컨설팅</a:t>
          </a:r>
        </a:p>
      </dsp:txBody>
      <dsp:txXfrm>
        <a:off x="2790161" y="2620101"/>
        <a:ext cx="2547676" cy="86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-1"/>
            <a:ext cx="9144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246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0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9144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36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9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57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6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72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9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2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0C20B-AD38-7B49-AB9B-15C6628A4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생태계를 위한 </a:t>
            </a:r>
            <a:br>
              <a:rPr kumimoji="1" lang="en-US" altLang="ko-KR" dirty="0"/>
            </a:br>
            <a:r>
              <a:rPr kumimoji="1" lang="ko-KR" altLang="en-US" dirty="0"/>
              <a:t>커뮤니티 역할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64A9A-CAFE-EA44-A338-6F3F54302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61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A0-AF15-B84D-BD48-4E0A875C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 </a:t>
            </a:r>
            <a:br>
              <a:rPr kumimoji="1" lang="en-US" altLang="ko-KR" sz="3600" dirty="0"/>
            </a:br>
            <a:r>
              <a:rPr kumimoji="1" lang="ko-KR" altLang="en-US" sz="3600" dirty="0"/>
              <a:t>커뮤니티 </a:t>
            </a:r>
            <a:r>
              <a:rPr kumimoji="1" lang="en-US" altLang="ko-KR" sz="3600" dirty="0"/>
              <a:t>+</a:t>
            </a:r>
            <a:r>
              <a:rPr kumimoji="1" lang="ko-KR" altLang="en-US" sz="3600" dirty="0"/>
              <a:t> 사회적협동조합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5C95B-AC19-3741-BB0D-7EDE3686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7E306E8-A792-754F-8660-C91BD053CDC7}"/>
              </a:ext>
            </a:extLst>
          </p:cNvPr>
          <p:cNvSpPr txBox="1">
            <a:spLocks/>
          </p:cNvSpPr>
          <p:nvPr/>
        </p:nvSpPr>
        <p:spPr>
          <a:xfrm>
            <a:off x="742950" y="23407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2100" dirty="0"/>
          </a:p>
          <a:p>
            <a:endParaRPr kumimoji="1" lang="en-US" altLang="ko-KR" sz="2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8AB87D-8B2C-5D4E-ADCA-34527C975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890" y="1909978"/>
            <a:ext cx="6148465" cy="4539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F894E9-E252-4447-9EE2-CD9504AB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864" y="502966"/>
            <a:ext cx="2184889" cy="1215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178676-4F62-DF44-B4B9-0735F44879D8}"/>
              </a:ext>
            </a:extLst>
          </p:cNvPr>
          <p:cNvSpPr/>
          <p:nvPr/>
        </p:nvSpPr>
        <p:spPr>
          <a:xfrm>
            <a:off x="4321181" y="6500513"/>
            <a:ext cx="4845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과학기술협동조합https</a:t>
            </a:r>
            <a:r>
              <a:rPr lang="ko-KR" altLang="en-US" dirty="0"/>
              <a:t>://</a:t>
            </a:r>
            <a:r>
              <a:rPr lang="ko-KR" altLang="en-US" dirty="0" err="1"/>
              <a:t>www.setcoop.net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9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A0-AF15-B84D-BD48-4E0A875C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사회적협동조합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법인조합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7E306E8-A792-754F-8660-C91BD053CDC7}"/>
              </a:ext>
            </a:extLst>
          </p:cNvPr>
          <p:cNvSpPr txBox="1">
            <a:spLocks/>
          </p:cNvSpPr>
          <p:nvPr/>
        </p:nvSpPr>
        <p:spPr>
          <a:xfrm>
            <a:off x="768096" y="2473670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2100" dirty="0"/>
          </a:p>
          <a:p>
            <a:endParaRPr kumimoji="1" lang="en-US" altLang="ko-KR" sz="2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E75A26-74F3-C24E-9F7D-DD3FD93658F8}"/>
              </a:ext>
            </a:extLst>
          </p:cNvPr>
          <p:cNvSpPr/>
          <p:nvPr/>
        </p:nvSpPr>
        <p:spPr>
          <a:xfrm>
            <a:off x="3401170" y="3575098"/>
            <a:ext cx="2289977" cy="207336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AI</a:t>
            </a:r>
            <a:br>
              <a:rPr kumimoji="1" lang="en-US" altLang="ko-KR" dirty="0"/>
            </a:br>
            <a:r>
              <a:rPr kumimoji="1" lang="ko-KR" altLang="en-US" dirty="0" err="1"/>
              <a:t>프렌즈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5DC6A-AEA3-B340-9851-A95F6E4E4475}"/>
              </a:ext>
            </a:extLst>
          </p:cNvPr>
          <p:cNvSpPr txBox="1"/>
          <p:nvPr/>
        </p:nvSpPr>
        <p:spPr>
          <a:xfrm>
            <a:off x="515248" y="631267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기술 수요자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8064D-152E-2440-AFEC-4EEBCBA05110}"/>
              </a:ext>
            </a:extLst>
          </p:cNvPr>
          <p:cNvSpPr txBox="1"/>
          <p:nvPr/>
        </p:nvSpPr>
        <p:spPr>
          <a:xfrm>
            <a:off x="7032985" y="631267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기술 제공자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7732B59-8292-DC47-8CA6-4767CCD5CDA1}"/>
              </a:ext>
            </a:extLst>
          </p:cNvPr>
          <p:cNvSpPr/>
          <p:nvPr/>
        </p:nvSpPr>
        <p:spPr>
          <a:xfrm>
            <a:off x="6961916" y="2397163"/>
            <a:ext cx="1759352" cy="56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KAIST</a:t>
            </a:r>
            <a:br>
              <a:rPr kumimoji="1" lang="en-US" altLang="ko-KR" sz="1400" dirty="0"/>
            </a:br>
            <a:r>
              <a:rPr kumimoji="1" lang="ko-KR" altLang="en-US" sz="1400" dirty="0"/>
              <a:t>산업공학과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2C6CABD-A7B1-DA41-B06C-EB5507B88A14}"/>
              </a:ext>
            </a:extLst>
          </p:cNvPr>
          <p:cNvSpPr/>
          <p:nvPr/>
        </p:nvSpPr>
        <p:spPr>
          <a:xfrm>
            <a:off x="6961916" y="3247903"/>
            <a:ext cx="1759352" cy="56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인포리언스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6B67253-684C-CE44-ADE7-17F668078174}"/>
              </a:ext>
            </a:extLst>
          </p:cNvPr>
          <p:cNvSpPr/>
          <p:nvPr/>
        </p:nvSpPr>
        <p:spPr>
          <a:xfrm>
            <a:off x="6961916" y="4098643"/>
            <a:ext cx="1759352" cy="56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/>
              <a:t>Dacon</a:t>
            </a:r>
            <a:endParaRPr kumimoji="1" lang="ko-KR" altLang="en-US" sz="14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6098E83-D13E-5B42-A14F-DEB03AFC4881}"/>
              </a:ext>
            </a:extLst>
          </p:cNvPr>
          <p:cNvSpPr/>
          <p:nvPr/>
        </p:nvSpPr>
        <p:spPr>
          <a:xfrm>
            <a:off x="6961916" y="4879655"/>
            <a:ext cx="1759352" cy="56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모두연</a:t>
            </a:r>
            <a:endParaRPr kumimoji="1" lang="ko-KR" altLang="en-US" sz="14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185122C-3AD4-154E-BA29-CAFB8F5711B4}"/>
              </a:ext>
            </a:extLst>
          </p:cNvPr>
          <p:cNvSpPr/>
          <p:nvPr/>
        </p:nvSpPr>
        <p:spPr>
          <a:xfrm>
            <a:off x="6961916" y="5648464"/>
            <a:ext cx="1759352" cy="56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세트렉아이</a:t>
            </a:r>
            <a:endParaRPr kumimoji="1" lang="ko-KR" altLang="en-US" sz="1400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5A52989-69A4-2049-B293-D5D48A7DCCEF}"/>
              </a:ext>
            </a:extLst>
          </p:cNvPr>
          <p:cNvSpPr/>
          <p:nvPr/>
        </p:nvSpPr>
        <p:spPr>
          <a:xfrm>
            <a:off x="332077" y="2526572"/>
            <a:ext cx="1759352" cy="567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(</a:t>
            </a:r>
            <a:r>
              <a:rPr kumimoji="1" lang="ko-KR" altLang="en-US" sz="1400" dirty="0"/>
              <a:t>주</a:t>
            </a:r>
            <a:r>
              <a:rPr kumimoji="1" lang="en-US" altLang="ko-KR" sz="1400" dirty="0"/>
              <a:t>)</a:t>
            </a:r>
            <a:r>
              <a:rPr kumimoji="1" lang="ko-KR" altLang="en-US" sz="1400" dirty="0" err="1"/>
              <a:t>아이피트</a:t>
            </a:r>
            <a:endParaRPr kumimoji="1" lang="ko-KR" altLang="en-US" sz="1400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208A7A0-C479-EC48-87F7-C079807C29B2}"/>
              </a:ext>
            </a:extLst>
          </p:cNvPr>
          <p:cNvSpPr/>
          <p:nvPr/>
        </p:nvSpPr>
        <p:spPr>
          <a:xfrm>
            <a:off x="332077" y="3376145"/>
            <a:ext cx="1759352" cy="567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비전세미콘</a:t>
            </a:r>
            <a:endParaRPr kumimoji="1"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189B4-B631-CC4C-AA53-45C15E0466A5}"/>
              </a:ext>
            </a:extLst>
          </p:cNvPr>
          <p:cNvSpPr txBox="1"/>
          <p:nvPr/>
        </p:nvSpPr>
        <p:spPr>
          <a:xfrm>
            <a:off x="1211753" y="4835347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22" name="왼쪽/오른쪽 화살표[L] 21">
            <a:extLst>
              <a:ext uri="{FF2B5EF4-FFF2-40B4-BE49-F238E27FC236}">
                <a16:creationId xmlns:a16="http://schemas.microsoft.com/office/drawing/2014/main" id="{37238DE0-DCFB-004B-9816-53D7172CE0BB}"/>
              </a:ext>
            </a:extLst>
          </p:cNvPr>
          <p:cNvSpPr/>
          <p:nvPr/>
        </p:nvSpPr>
        <p:spPr>
          <a:xfrm>
            <a:off x="2527448" y="4536217"/>
            <a:ext cx="740779" cy="43621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왼쪽/오른쪽 화살표[L] 22">
            <a:extLst>
              <a:ext uri="{FF2B5EF4-FFF2-40B4-BE49-F238E27FC236}">
                <a16:creationId xmlns:a16="http://schemas.microsoft.com/office/drawing/2014/main" id="{868E6175-4DAD-4449-B203-845C1C183D5F}"/>
              </a:ext>
            </a:extLst>
          </p:cNvPr>
          <p:cNvSpPr/>
          <p:nvPr/>
        </p:nvSpPr>
        <p:spPr>
          <a:xfrm>
            <a:off x="5751356" y="4508154"/>
            <a:ext cx="740779" cy="43621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B055C-7472-834D-ADE3-C9942A330B99}"/>
              </a:ext>
            </a:extLst>
          </p:cNvPr>
          <p:cNvSpPr txBox="1"/>
          <p:nvPr/>
        </p:nvSpPr>
        <p:spPr>
          <a:xfrm>
            <a:off x="3520983" y="610961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kumimoji="1" lang="en-US" altLang="ko-KR" dirty="0"/>
            </a:br>
            <a:r>
              <a:rPr kumimoji="1" lang="ko-KR" altLang="en-US" dirty="0"/>
              <a:t>원 소속기관과 겸직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68C5563-2398-0541-8A00-B8CD1BB1C243}"/>
              </a:ext>
            </a:extLst>
          </p:cNvPr>
          <p:cNvSpPr/>
          <p:nvPr/>
        </p:nvSpPr>
        <p:spPr>
          <a:xfrm>
            <a:off x="2938183" y="2489049"/>
            <a:ext cx="925974" cy="83295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대전시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030046-1CDF-F946-B76F-65EC394C7320}"/>
              </a:ext>
            </a:extLst>
          </p:cNvPr>
          <p:cNvSpPr/>
          <p:nvPr/>
        </p:nvSpPr>
        <p:spPr>
          <a:xfrm>
            <a:off x="4022834" y="2235958"/>
            <a:ext cx="925974" cy="83295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특구진흥재단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BC9D072-234F-0645-A735-8D78EF5DE556}"/>
              </a:ext>
            </a:extLst>
          </p:cNvPr>
          <p:cNvSpPr/>
          <p:nvPr/>
        </p:nvSpPr>
        <p:spPr>
          <a:xfrm>
            <a:off x="5039986" y="2376985"/>
            <a:ext cx="925974" cy="83295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SK</a:t>
            </a:r>
            <a:endParaRPr kumimoji="1" lang="ko-KR" altLang="en-US" sz="1200" dirty="0"/>
          </a:p>
        </p:txBody>
      </p:sp>
      <p:sp>
        <p:nvSpPr>
          <p:cNvPr id="28" name="왼쪽/오른쪽 화살표[L] 27">
            <a:extLst>
              <a:ext uri="{FF2B5EF4-FFF2-40B4-BE49-F238E27FC236}">
                <a16:creationId xmlns:a16="http://schemas.microsoft.com/office/drawing/2014/main" id="{A897C418-7896-0945-BF09-33B922691900}"/>
              </a:ext>
            </a:extLst>
          </p:cNvPr>
          <p:cNvSpPr/>
          <p:nvPr/>
        </p:nvSpPr>
        <p:spPr>
          <a:xfrm rot="3207000">
            <a:off x="3518138" y="3419021"/>
            <a:ext cx="488898" cy="28548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왼쪽/오른쪽 화살표[L] 28">
            <a:extLst>
              <a:ext uri="{FF2B5EF4-FFF2-40B4-BE49-F238E27FC236}">
                <a16:creationId xmlns:a16="http://schemas.microsoft.com/office/drawing/2014/main" id="{46B128C3-93A4-2642-AEA8-F730840202A5}"/>
              </a:ext>
            </a:extLst>
          </p:cNvPr>
          <p:cNvSpPr/>
          <p:nvPr/>
        </p:nvSpPr>
        <p:spPr>
          <a:xfrm rot="5400000">
            <a:off x="4271421" y="3186633"/>
            <a:ext cx="488898" cy="28548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왼쪽/오른쪽 화살표[L] 29">
            <a:extLst>
              <a:ext uri="{FF2B5EF4-FFF2-40B4-BE49-F238E27FC236}">
                <a16:creationId xmlns:a16="http://schemas.microsoft.com/office/drawing/2014/main" id="{BE193244-9AF4-FF4D-A22C-F5AA18C8E044}"/>
              </a:ext>
            </a:extLst>
          </p:cNvPr>
          <p:cNvSpPr/>
          <p:nvPr/>
        </p:nvSpPr>
        <p:spPr>
          <a:xfrm rot="7406540">
            <a:off x="4923133" y="3305807"/>
            <a:ext cx="488898" cy="28548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5E5226A-2312-8D42-9C51-1D6FE490B47C}"/>
              </a:ext>
            </a:extLst>
          </p:cNvPr>
          <p:cNvSpPr/>
          <p:nvPr/>
        </p:nvSpPr>
        <p:spPr>
          <a:xfrm>
            <a:off x="2283312" y="3302541"/>
            <a:ext cx="925974" cy="83295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TTA</a:t>
            </a:r>
            <a:endParaRPr kumimoji="1" lang="ko-KR" altLang="en-US" sz="1200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377671B4-6A68-644B-A818-CDB148217DCE}"/>
              </a:ext>
            </a:extLst>
          </p:cNvPr>
          <p:cNvSpPr/>
          <p:nvPr/>
        </p:nvSpPr>
        <p:spPr>
          <a:xfrm>
            <a:off x="332077" y="4178834"/>
            <a:ext cx="1759352" cy="5671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특허청</a:t>
            </a:r>
          </a:p>
        </p:txBody>
      </p:sp>
    </p:spTree>
    <p:extLst>
      <p:ext uri="{BB962C8B-B14F-4D97-AF65-F5344CB8AC3E}">
        <p14:creationId xmlns:p14="http://schemas.microsoft.com/office/powerpoint/2010/main" val="133786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A0-AF15-B84D-BD48-4E0A875C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적정기술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1674EEA-019A-334D-96D7-3F5DD4075355}"/>
              </a:ext>
            </a:extLst>
          </p:cNvPr>
          <p:cNvSpPr txBox="1">
            <a:spLocks/>
          </p:cNvSpPr>
          <p:nvPr/>
        </p:nvSpPr>
        <p:spPr>
          <a:xfrm>
            <a:off x="628650" y="2016677"/>
            <a:ext cx="7886700" cy="4233651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100" dirty="0"/>
              <a:t>기업이 나서기는 수익이 나지 않고 출연연구소가 나서기에는 규모가 작은 사업</a:t>
            </a:r>
            <a:r>
              <a:rPr kumimoji="1" lang="en-US" altLang="ko-KR" sz="2100" dirty="0"/>
              <a:t>.</a:t>
            </a:r>
          </a:p>
          <a:p>
            <a:endParaRPr kumimoji="1" lang="en-US" altLang="ko-KR" sz="2100" dirty="0"/>
          </a:p>
          <a:p>
            <a:r>
              <a:rPr kumimoji="1" lang="ko-KR" altLang="en-US" sz="2100" dirty="0"/>
              <a:t>현실적으로 현재 기업이 원하는 기술의 완성도를 달성하기는 어려움</a:t>
            </a:r>
            <a:r>
              <a:rPr kumimoji="1" lang="en-US" altLang="ko-KR" sz="2100" dirty="0"/>
              <a:t>.</a:t>
            </a:r>
          </a:p>
          <a:p>
            <a:endParaRPr kumimoji="1" lang="en-US" altLang="ko-KR" sz="2100" dirty="0"/>
          </a:p>
          <a:p>
            <a:r>
              <a:rPr kumimoji="1" lang="ko-KR" altLang="en-US" sz="2100" dirty="0" err="1"/>
              <a:t>사회기여</a:t>
            </a:r>
            <a:r>
              <a:rPr kumimoji="1" lang="ko-KR" altLang="en-US" sz="2100" dirty="0"/>
              <a:t> 목적의 참여를 유도할 수 있음</a:t>
            </a:r>
            <a:r>
              <a:rPr kumimoji="1" lang="en-US" altLang="ko-KR" sz="2100" dirty="0"/>
              <a:t>.</a:t>
            </a:r>
          </a:p>
          <a:p>
            <a:endParaRPr kumimoji="1" lang="en-US" altLang="ko-KR" sz="2100" dirty="0"/>
          </a:p>
          <a:p>
            <a:r>
              <a:rPr kumimoji="1" lang="ko-KR" altLang="en-US" sz="2100" dirty="0"/>
              <a:t>실적도 되고 실력도 쌓이고 명분도 있고</a:t>
            </a:r>
            <a:r>
              <a:rPr kumimoji="1" lang="en-US" altLang="ko-KR" sz="2100" dirty="0"/>
              <a:t>…</a:t>
            </a:r>
            <a:r>
              <a:rPr kumimoji="1" lang="ko-KR" altLang="en-US" sz="2100" dirty="0"/>
              <a:t> </a:t>
            </a:r>
            <a:endParaRPr kumimoji="1" lang="en-US" altLang="ko-KR" sz="2100" dirty="0"/>
          </a:p>
          <a:p>
            <a:pPr lvl="1"/>
            <a:r>
              <a:rPr kumimoji="1" lang="ko-KR" altLang="en-US" sz="1700" dirty="0" err="1"/>
              <a:t>사회약자를</a:t>
            </a:r>
            <a:r>
              <a:rPr kumimoji="1" lang="ko-KR" altLang="en-US" sz="1700" dirty="0"/>
              <a:t> 위한 </a:t>
            </a:r>
            <a:r>
              <a:rPr kumimoji="1" lang="en-US" altLang="ko-KR" sz="1700" dirty="0"/>
              <a:t>AI</a:t>
            </a:r>
          </a:p>
          <a:p>
            <a:endParaRPr kumimoji="1" lang="en-US" altLang="ko-KR" sz="2100" dirty="0"/>
          </a:p>
          <a:p>
            <a:r>
              <a:rPr kumimoji="1" lang="en-US" altLang="ko-KR" sz="2100" dirty="0"/>
              <a:t>SK</a:t>
            </a:r>
            <a:r>
              <a:rPr kumimoji="1" lang="ko-KR" altLang="en-US" sz="2100" dirty="0"/>
              <a:t> </a:t>
            </a:r>
            <a:r>
              <a:rPr kumimoji="1" lang="ko-KR" altLang="en-US" sz="2100" dirty="0" err="1"/>
              <a:t>사회적기여</a:t>
            </a:r>
            <a:r>
              <a:rPr kumimoji="1" lang="ko-KR" altLang="en-US" sz="2100" dirty="0"/>
              <a:t> 부서와 협력</a:t>
            </a:r>
            <a:endParaRPr kumimoji="1" lang="en-US" altLang="ko-KR" sz="2100" dirty="0"/>
          </a:p>
          <a:p>
            <a:endParaRPr kumimoji="1"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37992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E535E-1826-1D40-9FC7-6A67DD85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AIPoly</a:t>
            </a:r>
            <a:r>
              <a:rPr kumimoji="1" lang="en-US" altLang="ko-KR" dirty="0"/>
              <a:t> VISION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56B925C-9E72-A94F-B355-332BEB04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042" y="2084832"/>
            <a:ext cx="6926154" cy="38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98EB0-F48E-CE48-B070-DD517372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Doctor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B7AFE9-B86C-084D-A50D-A3823393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45" y="1909903"/>
            <a:ext cx="6812280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8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98EB0-F48E-CE48-B070-DD517372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사례 </a:t>
            </a:r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BB788-C901-9F45-AEAA-123A01DF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8" y="2369822"/>
            <a:ext cx="2314727" cy="1302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A77E2A-321A-D442-B9CC-93B58EF6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21" y="2050124"/>
            <a:ext cx="2523784" cy="1692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0E0122-349D-A644-ABD4-3E06DE74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83" y="4553654"/>
            <a:ext cx="2341659" cy="1676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814CE9-7C26-104B-A9EC-D3A823E4C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61" y="1871439"/>
            <a:ext cx="2054738" cy="2054738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29017F9-BA93-A444-A59E-9A5A3FBDF0C3}"/>
              </a:ext>
            </a:extLst>
          </p:cNvPr>
          <p:cNvSpPr/>
          <p:nvPr/>
        </p:nvSpPr>
        <p:spPr>
          <a:xfrm>
            <a:off x="2496710" y="2898808"/>
            <a:ext cx="389613" cy="249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6D096C-233C-B549-9B8D-7AD30D26EE17}"/>
              </a:ext>
            </a:extLst>
          </p:cNvPr>
          <p:cNvSpPr/>
          <p:nvPr/>
        </p:nvSpPr>
        <p:spPr>
          <a:xfrm>
            <a:off x="5603763" y="2896363"/>
            <a:ext cx="389613" cy="249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F7CCF3B-83CF-2B4F-8FB3-906FF5D483FE}"/>
              </a:ext>
            </a:extLst>
          </p:cNvPr>
          <p:cNvSpPr/>
          <p:nvPr/>
        </p:nvSpPr>
        <p:spPr>
          <a:xfrm rot="10800000">
            <a:off x="5603762" y="5086152"/>
            <a:ext cx="389613" cy="249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BBF779-1ED6-8343-BF85-58FBCE734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743" y="1998931"/>
            <a:ext cx="2363321" cy="1773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2B96C-186E-B243-9EE7-501658B923CB}"/>
              </a:ext>
            </a:extLst>
          </p:cNvPr>
          <p:cNvSpPr txBox="1"/>
          <p:nvPr/>
        </p:nvSpPr>
        <p:spPr>
          <a:xfrm>
            <a:off x="2763299" y="3919216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우리 데이터 많으니 뭔가 분석해주세요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AA8DDA-D776-2F42-9486-5308AFBFB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941" y="4651464"/>
            <a:ext cx="2131390" cy="1379135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F6D40960-C463-AD43-8D09-D137502C7D20}"/>
              </a:ext>
            </a:extLst>
          </p:cNvPr>
          <p:cNvSpPr/>
          <p:nvPr/>
        </p:nvSpPr>
        <p:spPr>
          <a:xfrm rot="10800000">
            <a:off x="2568492" y="5141812"/>
            <a:ext cx="389613" cy="249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358751-B23E-EA4E-94F0-4384FACCB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18" y="4267347"/>
            <a:ext cx="1998837" cy="19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98EB0-F48E-CE48-B070-DD517372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사례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E13FA-3BDD-324E-8898-2B517595E0C7}"/>
              </a:ext>
            </a:extLst>
          </p:cNvPr>
          <p:cNvSpPr txBox="1"/>
          <p:nvPr/>
        </p:nvSpPr>
        <p:spPr>
          <a:xfrm>
            <a:off x="1089329" y="1963972"/>
            <a:ext cx="717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A: </a:t>
            </a:r>
            <a:r>
              <a:rPr kumimoji="1" lang="ko-KR" altLang="en-US" dirty="0"/>
              <a:t>돈을 많이 </a:t>
            </a:r>
            <a:r>
              <a:rPr kumimoji="1" lang="ko-KR" altLang="en-US" dirty="0" err="1"/>
              <a:t>줄테니</a:t>
            </a:r>
            <a:r>
              <a:rPr kumimoji="1" lang="ko-KR" altLang="en-US" dirty="0"/>
              <a:t> 이 데이터로 뭔가 멋진 작품 만들어 줄 수 있는가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45DBC-1972-A34C-BC0D-743D7E171420}"/>
              </a:ext>
            </a:extLst>
          </p:cNvPr>
          <p:cNvSpPr txBox="1"/>
          <p:nvPr/>
        </p:nvSpPr>
        <p:spPr>
          <a:xfrm>
            <a:off x="1089329" y="245032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B: </a:t>
            </a:r>
            <a:r>
              <a:rPr kumimoji="1" lang="ko-KR" altLang="en-US" dirty="0" err="1"/>
              <a:t>뭘해야</a:t>
            </a:r>
            <a:r>
              <a:rPr kumimoji="1" lang="ko-KR" altLang="en-US" dirty="0"/>
              <a:t> 명확하지 않고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돈은 아깝고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실패하면 리스크가 크고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EDD6A-25A9-2345-BC3D-BAACF4AB24AC}"/>
              </a:ext>
            </a:extLst>
          </p:cNvPr>
          <p:cNvSpPr txBox="1"/>
          <p:nvPr/>
        </p:nvSpPr>
        <p:spPr>
          <a:xfrm>
            <a:off x="1294760" y="6106601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굳이 많은 돈을 들이지 않더라도 초기 스터디를 우선해볼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 공개된 기술을 응용하는 것은 많은 시간이 필요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87CA1B-710F-2947-A64A-A26B5797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35" y="2819659"/>
            <a:ext cx="3254611" cy="3169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A1160-582A-0340-9614-C800CB60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98" y="4652291"/>
            <a:ext cx="738706" cy="7194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0DE551-D5E2-A140-8C50-ECB3A101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30" y="3589299"/>
            <a:ext cx="2921017" cy="1640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DC7445-4F35-6042-943C-0ED22DEE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87" y="4524644"/>
            <a:ext cx="1917590" cy="9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44AF1-FA88-8048-ADC5-608A65D8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Doctor (AI</a:t>
            </a:r>
            <a:r>
              <a:rPr kumimoji="1" lang="ko-KR" altLang="en-US" dirty="0"/>
              <a:t> 가정의학과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B5D4D-E886-AA4E-AB93-F50EA214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EF9F9-CB70-304D-8E36-AF5CD052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832"/>
            <a:ext cx="9144000" cy="37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98EB0-F48E-CE48-B070-DD517372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Doctor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45D78-EDD8-2040-A291-B839ADF9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100" dirty="0"/>
              <a:t>AI</a:t>
            </a:r>
            <a:r>
              <a:rPr kumimoji="1" lang="ko-KR" altLang="en-US" sz="2100" dirty="0"/>
              <a:t> 수요 기업 컨설팅</a:t>
            </a:r>
            <a:endParaRPr kumimoji="1" lang="en-US" altLang="ko-KR" sz="2100" dirty="0"/>
          </a:p>
          <a:p>
            <a:r>
              <a:rPr kumimoji="1" lang="en-US" altLang="ko-KR" sz="2100" dirty="0"/>
              <a:t>- AI Doctor, AI</a:t>
            </a:r>
            <a:r>
              <a:rPr kumimoji="1" lang="ko-KR" altLang="en-US" sz="2100" dirty="0"/>
              <a:t> 가정의학과</a:t>
            </a:r>
            <a:r>
              <a:rPr kumimoji="1" lang="en-US" altLang="ko-KR" sz="2100" dirty="0"/>
              <a:t>,</a:t>
            </a:r>
            <a:r>
              <a:rPr kumimoji="1" lang="ko-KR" altLang="en-US" sz="2100" dirty="0"/>
              <a:t> </a:t>
            </a:r>
            <a:r>
              <a:rPr kumimoji="1" lang="en-US" altLang="ko-KR" sz="2100" dirty="0"/>
              <a:t>AI</a:t>
            </a:r>
            <a:r>
              <a:rPr kumimoji="1" lang="ko-KR" altLang="en-US" sz="2100" dirty="0"/>
              <a:t> </a:t>
            </a:r>
            <a:r>
              <a:rPr kumimoji="1" lang="ko-KR" altLang="en-US" sz="2100" dirty="0" err="1"/>
              <a:t>상상팩토리</a:t>
            </a:r>
            <a:endParaRPr kumimoji="1" lang="en-US" altLang="ko-KR" sz="2100" dirty="0"/>
          </a:p>
          <a:p>
            <a:pPr marL="0" indent="0">
              <a:buNone/>
            </a:pPr>
            <a:endParaRPr kumimoji="1" lang="en-US" altLang="ko-KR" sz="2100" dirty="0"/>
          </a:p>
          <a:p>
            <a:pPr marL="0" indent="0">
              <a:buNone/>
            </a:pPr>
            <a:r>
              <a:rPr kumimoji="1" lang="ko-KR" altLang="en-US" sz="2100" dirty="0"/>
              <a:t>역할 </a:t>
            </a:r>
            <a:r>
              <a:rPr kumimoji="1" lang="en-US" altLang="ko-KR" sz="2100" dirty="0"/>
              <a:t>(</a:t>
            </a:r>
            <a:r>
              <a:rPr kumimoji="1" lang="ko-KR" altLang="en-US" sz="2100" dirty="0"/>
              <a:t>기술 </a:t>
            </a:r>
            <a:r>
              <a:rPr kumimoji="1" lang="ko-KR" altLang="en-US" sz="2100" dirty="0" err="1"/>
              <a:t>문의시</a:t>
            </a:r>
            <a:r>
              <a:rPr kumimoji="1" lang="en-US" altLang="ko-KR" sz="2100" dirty="0"/>
              <a:t>)</a:t>
            </a:r>
            <a:endParaRPr kumimoji="1" lang="en-US" altLang="ko-KR" sz="1700" dirty="0"/>
          </a:p>
          <a:p>
            <a:pPr lvl="1"/>
            <a:r>
              <a:rPr kumimoji="1" lang="ko-KR" altLang="en-US" sz="2000" dirty="0"/>
              <a:t>자체 컨설팅 보고서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최신기술 동향</a:t>
            </a:r>
            <a:r>
              <a:rPr kumimoji="1" lang="en-US" altLang="ko-KR" sz="2000" dirty="0"/>
              <a:t>)</a:t>
            </a:r>
          </a:p>
          <a:p>
            <a:pPr lvl="1"/>
            <a:r>
              <a:rPr kumimoji="1" lang="ko-KR" altLang="en-US" sz="2000" dirty="0" err="1"/>
              <a:t>프로토타입</a:t>
            </a:r>
            <a:r>
              <a:rPr kumimoji="1" lang="ko-KR" altLang="en-US" sz="2000" dirty="0"/>
              <a:t> 제작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전문기업 연계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ex) </a:t>
            </a:r>
            <a:r>
              <a:rPr lang="ko-KR" altLang="en-US" sz="2000" dirty="0"/>
              <a:t>데이터 사이언스 → </a:t>
            </a:r>
            <a:r>
              <a:rPr lang="ko-KR" altLang="en-US" sz="2000" dirty="0" err="1"/>
              <a:t>인포리언스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R&amp;D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과제화</a:t>
            </a:r>
            <a:r>
              <a:rPr lang="ko-KR" altLang="en-US" sz="2000" dirty="0"/>
              <a:t> </a:t>
            </a:r>
            <a:r>
              <a:rPr lang="en-US" altLang="ko-KR" sz="2000" dirty="0"/>
              <a:t>(ETRI + AI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프렌즈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수요기업</a:t>
            </a:r>
            <a:r>
              <a:rPr lang="en-US" altLang="ko-KR" sz="2000" dirty="0"/>
              <a:t>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34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9B4DF56-77F0-9E4D-939E-0D3535D18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32" y="2128266"/>
            <a:ext cx="8141586" cy="355101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 err="1"/>
              <a:t>심포지움</a:t>
            </a:r>
            <a:r>
              <a:rPr lang="ko-KR" altLang="en-US" sz="2800" dirty="0"/>
              <a:t> 개최 </a:t>
            </a:r>
            <a:r>
              <a:rPr lang="en-US" altLang="ko-KR" sz="2800" dirty="0"/>
              <a:t>( </a:t>
            </a:r>
            <a:r>
              <a:rPr lang="ko-KR" altLang="en-US" sz="2800" dirty="0"/>
              <a:t>연 </a:t>
            </a:r>
            <a:r>
              <a:rPr lang="en-US" altLang="ko-KR" sz="2800" dirty="0"/>
              <a:t>2 </a:t>
            </a:r>
            <a:r>
              <a:rPr lang="ko-KR" altLang="en-US" sz="2800" dirty="0"/>
              <a:t>회 </a:t>
            </a:r>
            <a:r>
              <a:rPr lang="en-US" altLang="ko-KR" sz="2800" dirty="0"/>
              <a:t>) </a:t>
            </a:r>
          </a:p>
          <a:p>
            <a:pPr lvl="1"/>
            <a:r>
              <a:rPr lang="ko-KR" altLang="en-US" sz="2000" dirty="0"/>
              <a:t>예 </a:t>
            </a:r>
            <a:r>
              <a:rPr lang="en-US" altLang="ko-KR" sz="2000" dirty="0"/>
              <a:t>) </a:t>
            </a:r>
            <a:r>
              <a:rPr lang="ko-KR" altLang="en-US" sz="2000" dirty="0" err="1"/>
              <a:t>사회약자를</a:t>
            </a:r>
            <a:r>
              <a:rPr lang="ko-KR" altLang="en-US" sz="2000" dirty="0"/>
              <a:t> 위한 인공지능 기술 활용</a:t>
            </a:r>
          </a:p>
          <a:p>
            <a:pPr marL="0" indent="0">
              <a:buNone/>
            </a:pPr>
            <a:endParaRPr lang="ko-KR" altLang="en-US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인공지능 연구동향 분석 시스템 구축</a:t>
            </a:r>
            <a:endParaRPr lang="en-US" altLang="ko-KR" sz="2800" dirty="0"/>
          </a:p>
          <a:p>
            <a:pPr lvl="1"/>
            <a:r>
              <a:rPr lang="en" altLang="ko-KR" sz="2000" dirty="0"/>
              <a:t>AI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연구 </a:t>
            </a:r>
            <a:r>
              <a:rPr lang="en-US" altLang="ko-KR" sz="2000" dirty="0"/>
              <a:t>, </a:t>
            </a:r>
            <a:r>
              <a:rPr lang="ko-KR" altLang="en-US" sz="2000" dirty="0"/>
              <a:t>활용 </a:t>
            </a:r>
            <a:r>
              <a:rPr lang="en-US" altLang="ko-KR" sz="2000" dirty="0"/>
              <a:t>, </a:t>
            </a:r>
            <a:r>
              <a:rPr lang="ko-KR" altLang="en-US" sz="2000" dirty="0"/>
              <a:t>사업화하고자 하는 연구자 </a:t>
            </a:r>
            <a:r>
              <a:rPr lang="en-US" altLang="ko-KR" sz="2000" dirty="0"/>
              <a:t>, </a:t>
            </a:r>
            <a:r>
              <a:rPr lang="ko-KR" altLang="en-US" sz="2000" dirty="0"/>
              <a:t>기업 등을 대상으로 글로벌 연구 흐름 정보를 사용자 친화적인 형태로 제공</a:t>
            </a:r>
            <a:endParaRPr lang="en-US" altLang="ko-KR" sz="2000" dirty="0"/>
          </a:p>
          <a:p>
            <a:pPr lvl="1"/>
            <a:r>
              <a:rPr lang="en" altLang="ko-KR" sz="2000" dirty="0"/>
              <a:t>AIF </a:t>
            </a:r>
            <a:r>
              <a:rPr lang="ko-KR" altLang="en-US" sz="2000" dirty="0"/>
              <a:t>에서 기획한 후에 시제품을 제작하여 오픈</a:t>
            </a:r>
            <a:endParaRPr lang="en-US" altLang="ko-KR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E0F38FC-36A4-684E-A739-9B30D6A6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 err="1"/>
              <a:t>프렌즈의</a:t>
            </a:r>
            <a:r>
              <a:rPr kumimoji="1" lang="ko-KR" altLang="en-US" dirty="0"/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248175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4EAA-EED6-1B4C-BE0B-8C557F5D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중소기업 사장님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938D0-D50B-424F-8604-A6A43484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TV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가 난리라고 하는데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우리도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기술이 뭔지는 알아야겠다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세미나를 가봐도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뜬구름 잡는 이야기나 수학이야기만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AI</a:t>
            </a:r>
            <a:r>
              <a:rPr kumimoji="1" lang="ko-KR" altLang="en-US" dirty="0"/>
              <a:t>기술을 회사에 어떻게 적용할 수 있을까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대체 누구를 찾아가면 </a:t>
            </a:r>
            <a:r>
              <a:rPr kumimoji="1" lang="ko-KR" altLang="en-US" dirty="0" err="1"/>
              <a:t>속시원히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114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827BB-08AA-AC45-AD45-C4F8BC7CE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5" y="2198875"/>
            <a:ext cx="7290055" cy="345897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800" dirty="0"/>
              <a:t>3. </a:t>
            </a:r>
            <a:r>
              <a:rPr lang="en" altLang="ko-KR" sz="2800" dirty="0"/>
              <a:t>AI Hub (</a:t>
            </a:r>
            <a:r>
              <a:rPr lang="ko-KR" altLang="en-US" sz="2800" dirty="0"/>
              <a:t>가정의학과</a:t>
            </a:r>
            <a:r>
              <a:rPr lang="en-US" altLang="ko-KR" sz="2800" dirty="0"/>
              <a:t>) </a:t>
            </a:r>
            <a:r>
              <a:rPr lang="ko-KR" altLang="en-US" sz="2800" dirty="0"/>
              <a:t>시범 프로젝트 </a:t>
            </a:r>
            <a:endParaRPr lang="en-US" altLang="ko-KR" sz="2800" dirty="0"/>
          </a:p>
          <a:p>
            <a:pPr lvl="1"/>
            <a:r>
              <a:rPr lang="ko-KR" altLang="en-US" sz="2000" dirty="0"/>
              <a:t>실제적인 기술 협력 </a:t>
            </a:r>
            <a:r>
              <a:rPr lang="en-US" altLang="ko-KR" sz="2000" dirty="0"/>
              <a:t>( </a:t>
            </a:r>
            <a:r>
              <a:rPr lang="ko-KR" altLang="en-US" sz="2000" dirty="0"/>
              <a:t>이전 </a:t>
            </a:r>
            <a:r>
              <a:rPr lang="en-US" altLang="ko-KR" sz="2000" dirty="0"/>
              <a:t>, </a:t>
            </a:r>
            <a:r>
              <a:rPr lang="ko-KR" altLang="en-US" sz="2000" dirty="0"/>
              <a:t>공유 </a:t>
            </a:r>
            <a:r>
              <a:rPr lang="en-US" altLang="ko-KR" sz="2000" dirty="0"/>
              <a:t>) </a:t>
            </a:r>
            <a:r>
              <a:rPr lang="ko-KR" altLang="en-US" sz="2000" dirty="0"/>
              <a:t>사례를 도출</a:t>
            </a:r>
            <a:endParaRPr lang="en-US" altLang="ko-KR" sz="2000" dirty="0"/>
          </a:p>
          <a:p>
            <a:pPr lvl="1"/>
            <a:r>
              <a:rPr lang="ko-KR" altLang="en-US" sz="2000" dirty="0"/>
              <a:t>기술 제공 주체와 수요자 간의 실제적인 협력 과정에 소요되는 초기 비용을 제공</a:t>
            </a:r>
            <a:br>
              <a:rPr lang="ko-KR" altLang="en-US" sz="2000" dirty="0"/>
            </a:br>
            <a:endParaRPr lang="en-US" altLang="ko-KR" sz="2000" dirty="0"/>
          </a:p>
          <a:p>
            <a:pPr lvl="1"/>
            <a:r>
              <a:rPr lang="en" altLang="ko-KR" sz="2000" dirty="0"/>
              <a:t>a) </a:t>
            </a:r>
            <a:r>
              <a:rPr lang="ko-KR" altLang="en-US" sz="2000" dirty="0"/>
              <a:t>컨설팅</a:t>
            </a:r>
          </a:p>
          <a:p>
            <a:pPr lvl="2"/>
            <a:r>
              <a:rPr lang="ko-KR" altLang="en-US" sz="1600" dirty="0"/>
              <a:t>기술 제공 주체에 제공하는 컨설팅</a:t>
            </a:r>
            <a:endParaRPr lang="en-US" altLang="ko-KR" sz="1600" dirty="0"/>
          </a:p>
          <a:p>
            <a:pPr lvl="2"/>
            <a:r>
              <a:rPr lang="ko-KR" altLang="en-US" sz="1600" dirty="0"/>
              <a:t>기술 동향 조사</a:t>
            </a:r>
            <a:endParaRPr lang="en-US" altLang="ko-KR" sz="1600" dirty="0"/>
          </a:p>
          <a:p>
            <a:pPr lvl="1"/>
            <a:r>
              <a:rPr lang="en" altLang="ko-KR" sz="2000" dirty="0"/>
              <a:t>b) </a:t>
            </a:r>
            <a:r>
              <a:rPr lang="ko-KR" altLang="en-US" sz="2000" dirty="0"/>
              <a:t>초기 데이터 분석 및 시제품 제작</a:t>
            </a:r>
            <a:endParaRPr lang="en-US" altLang="ko-KR" sz="2000" dirty="0"/>
          </a:p>
          <a:p>
            <a:pPr lvl="2"/>
            <a:r>
              <a:rPr lang="ko-KR" altLang="en-US" sz="1600" dirty="0"/>
              <a:t>기술 제공 주체에 제공하는 데이터 분석</a:t>
            </a:r>
            <a:endParaRPr lang="en-US" altLang="ko-KR" sz="1600" dirty="0"/>
          </a:p>
          <a:p>
            <a:pPr lvl="2"/>
            <a:r>
              <a:rPr lang="ko-KR" altLang="en-US" sz="1600" dirty="0"/>
              <a:t>인공지능 기술이 포함된 시제품 제작</a:t>
            </a:r>
            <a:endParaRPr lang="en-US" altLang="ko-KR" sz="1600" dirty="0"/>
          </a:p>
          <a:p>
            <a:pPr lvl="3"/>
            <a:r>
              <a:rPr lang="ko-KR" altLang="en-US" sz="1600" dirty="0"/>
              <a:t>예 </a:t>
            </a:r>
            <a:r>
              <a:rPr lang="en-US" altLang="ko-KR" sz="1600" dirty="0"/>
              <a:t>) </a:t>
            </a:r>
            <a:r>
              <a:rPr lang="ko-KR" altLang="en-US" sz="1600" dirty="0"/>
              <a:t>인공지능 피아노 프로젝트   </a:t>
            </a:r>
          </a:p>
          <a:p>
            <a:endParaRPr kumimoji="1"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E658078-8752-6447-B7A5-8EBE0F2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 err="1"/>
              <a:t>프렌즈의</a:t>
            </a:r>
            <a:r>
              <a:rPr kumimoji="1" lang="ko-KR" altLang="en-US" dirty="0"/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216578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39AEA-B71E-D244-95B2-81AF0615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1.</a:t>
            </a:r>
            <a:r>
              <a:rPr lang="ko-KR" altLang="en-US" dirty="0"/>
              <a:t> 인공지능 피아노 프로젝트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92C2E-0CB8-014E-BD01-2051D25F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697588"/>
            <a:ext cx="3840956" cy="1611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B608A2-C6A4-A04B-B825-DF89D981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1704357"/>
            <a:ext cx="2993231" cy="29932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93923-13F0-B84B-9B2D-67438DEB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43" y="2078146"/>
            <a:ext cx="4658003" cy="26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4E5A2F-1043-814B-837F-96EC4E98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8" y="1185864"/>
            <a:ext cx="3620402" cy="2536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7AC158-ACCA-0D42-AF71-46A61416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33" y="1466851"/>
            <a:ext cx="3492500" cy="2324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B9816E-41CA-DC47-9AB7-74A5B7A06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8" t="22737" r="30313" b="44778"/>
          <a:stretch/>
        </p:blipFill>
        <p:spPr>
          <a:xfrm>
            <a:off x="2457452" y="4622006"/>
            <a:ext cx="4626948" cy="1885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51D697-F434-B745-B51D-550D1F69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63" y="5179218"/>
            <a:ext cx="1968758" cy="10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4EAA-EED6-1B4C-BE0B-8C557F5D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 err="1"/>
              <a:t>사회약자를</a:t>
            </a:r>
            <a:r>
              <a:rPr kumimoji="1" lang="ko-KR" altLang="en-US" dirty="0"/>
              <a:t> 위한 기술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938D0-D50B-424F-8604-A6A43484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AI</a:t>
            </a:r>
            <a:r>
              <a:rPr kumimoji="1" lang="ko-KR" altLang="en-US" dirty="0"/>
              <a:t> 기술은 </a:t>
            </a:r>
            <a:r>
              <a:rPr kumimoji="1" lang="ko-KR" altLang="en-US" dirty="0" err="1"/>
              <a:t>사회약자를</a:t>
            </a:r>
            <a:r>
              <a:rPr kumimoji="1" lang="ko-KR" altLang="en-US" dirty="0"/>
              <a:t> 위해서 활용될 수 </a:t>
            </a:r>
            <a:r>
              <a:rPr kumimoji="1" lang="ko-KR" altLang="en-US" dirty="0" err="1"/>
              <a:t>있을텐데</a:t>
            </a:r>
            <a:r>
              <a:rPr kumimoji="1" lang="en-US" altLang="ko-KR" dirty="0"/>
              <a:t>…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그런데 기업은 돈이 안되는 일은 안하고</a:t>
            </a:r>
            <a:r>
              <a:rPr kumimoji="1" lang="en-US" altLang="ko-KR" dirty="0"/>
              <a:t>…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 err="1"/>
              <a:t>출연연은</a:t>
            </a:r>
            <a:r>
              <a:rPr kumimoji="1" lang="ko-KR" altLang="en-US" dirty="0"/>
              <a:t> 규모가 큰 최신 기술만 연구를 하고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분명 필요한 기술인데 대체 누가 이런 기술을 개발하는 가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8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4EAA-EED6-1B4C-BE0B-8C557F5D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출연연</a:t>
            </a:r>
            <a:r>
              <a:rPr kumimoji="1" lang="ko-KR" altLang="en-US" dirty="0"/>
              <a:t> 연구자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938D0-D50B-424F-8604-A6A43484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AI</a:t>
            </a:r>
            <a:r>
              <a:rPr kumimoji="1" lang="ko-KR" altLang="en-US" dirty="0"/>
              <a:t> 기술을 이용해서 연구를 하고 싶은데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공부할 시간은 없고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혼자서 </a:t>
            </a:r>
            <a:r>
              <a:rPr kumimoji="1" lang="ko-KR" altLang="en-US" dirty="0" err="1"/>
              <a:t>공부하려니</a:t>
            </a:r>
            <a:r>
              <a:rPr kumimoji="1" lang="ko-KR" altLang="en-US" dirty="0"/>
              <a:t> 효율은 떨어지고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옆에 연구소에서 같이 공부하고 연구할 사람은 없을까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어디를 찾아가면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연구자들을 만날 수 있을까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7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4EAA-EED6-1B4C-BE0B-8C557F5D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배우고 싶은 일반인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938D0-D50B-424F-8604-A6A43484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AI</a:t>
            </a:r>
            <a:r>
              <a:rPr kumimoji="1" lang="ko-KR" altLang="en-US" dirty="0"/>
              <a:t>가 뭔지 배우고 싶은데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 err="1"/>
              <a:t>오픈된</a:t>
            </a:r>
            <a:r>
              <a:rPr kumimoji="1" lang="ko-KR" altLang="en-US" dirty="0"/>
              <a:t> 자료들은 너무 어렵거나 프로그래밍을 할 줄 알아야하고</a:t>
            </a:r>
            <a:r>
              <a:rPr kumimoji="1" lang="en-US" altLang="ko-KR" dirty="0"/>
              <a:t>..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쉽게 배울 수 있는 방법은 없을까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375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A0-AF15-B84D-BD48-4E0A875C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프렌즈의</a:t>
            </a:r>
            <a:r>
              <a:rPr kumimoji="1" lang="ko-KR" altLang="en-US" dirty="0"/>
              <a:t> 목표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021BFD2-6AEA-1245-8497-FC413C50B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43054"/>
              </p:ext>
            </p:extLst>
          </p:nvPr>
        </p:nvGraphicFramePr>
        <p:xfrm>
          <a:off x="854484" y="1902714"/>
          <a:ext cx="7968882" cy="4462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51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A0-AF15-B84D-BD48-4E0A875C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프렌즈의</a:t>
            </a:r>
            <a:r>
              <a:rPr kumimoji="1" lang="ko-KR" altLang="en-US" dirty="0"/>
              <a:t> 구조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8103597-4DEB-5B40-8AE3-1B68965BC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806532"/>
              </p:ext>
            </p:extLst>
          </p:nvPr>
        </p:nvGraphicFramePr>
        <p:xfrm>
          <a:off x="87085" y="2084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5A4067-D0F5-C844-9F44-5223F88BDDE2}"/>
              </a:ext>
            </a:extLst>
          </p:cNvPr>
          <p:cNvSpPr txBox="1"/>
          <p:nvPr/>
        </p:nvSpPr>
        <p:spPr>
          <a:xfrm>
            <a:off x="2101577" y="62174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커뮤니티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A5FAE3B-AEE9-BA4A-9161-B1B6E48B9CA8}"/>
              </a:ext>
            </a:extLst>
          </p:cNvPr>
          <p:cNvSpPr/>
          <p:nvPr/>
        </p:nvSpPr>
        <p:spPr>
          <a:xfrm>
            <a:off x="5743080" y="3946592"/>
            <a:ext cx="605641" cy="34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6ED62-00EB-6E4B-BFA9-0FB9AE7ECCFF}"/>
              </a:ext>
            </a:extLst>
          </p:cNvPr>
          <p:cNvSpPr txBox="1"/>
          <p:nvPr/>
        </p:nvSpPr>
        <p:spPr>
          <a:xfrm>
            <a:off x="5491902" y="4433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스핀오프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AABCBBB-5475-494C-ADDF-BB42612F5177}"/>
              </a:ext>
            </a:extLst>
          </p:cNvPr>
          <p:cNvSpPr/>
          <p:nvPr/>
        </p:nvSpPr>
        <p:spPr>
          <a:xfrm>
            <a:off x="6852062" y="2410691"/>
            <a:ext cx="2006930" cy="1020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연구회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7CED221-751F-4F4F-B205-C0F6F80A7249}"/>
              </a:ext>
            </a:extLst>
          </p:cNvPr>
          <p:cNvSpPr/>
          <p:nvPr/>
        </p:nvSpPr>
        <p:spPr>
          <a:xfrm>
            <a:off x="6852062" y="3597491"/>
            <a:ext cx="2006930" cy="938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협동조합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DBDE1CC-819F-DE48-AE49-58AB1E643C7C}"/>
              </a:ext>
            </a:extLst>
          </p:cNvPr>
          <p:cNvSpPr/>
          <p:nvPr/>
        </p:nvSpPr>
        <p:spPr>
          <a:xfrm>
            <a:off x="6852062" y="4640543"/>
            <a:ext cx="2006930" cy="952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창업</a:t>
            </a:r>
          </a:p>
        </p:txBody>
      </p:sp>
    </p:spTree>
    <p:extLst>
      <p:ext uri="{BB962C8B-B14F-4D97-AF65-F5344CB8AC3E}">
        <p14:creationId xmlns:p14="http://schemas.microsoft.com/office/powerpoint/2010/main" val="385745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BFA4CA-655E-F840-B02D-3CAB0AEB8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52484-B7B0-0A48-904E-57E8BE52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52" y="0"/>
            <a:ext cx="627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18154-CB94-ED46-9A37-C263F406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모두를 위한 인공지능 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1B028-CEAB-2744-8816-F831A9030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출연연구소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일반 기업을 위한 인공지능 교육</a:t>
            </a:r>
            <a:endParaRPr kumimoji="1"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사회약자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저소득층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인공지능 교육</a:t>
            </a:r>
            <a:r>
              <a:rPr kumimoji="1" lang="en-US" altLang="ko-KR" dirty="0"/>
              <a:t>???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배움의 환경이 부족한 사람을 위한 교육 제공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133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{AD935E0E-AA18-A64F-BFF2-DC71AA34328F}tf10001061</Template>
  <TotalTime>3151</TotalTime>
  <Words>454</Words>
  <Application>Microsoft Macintosh PowerPoint</Application>
  <PresentationFormat>화면 슬라이드 쇼(4:3)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HY얕은샘물M</vt:lpstr>
      <vt:lpstr>Arial</vt:lpstr>
      <vt:lpstr>Tw Cen MT</vt:lpstr>
      <vt:lpstr>Tw Cen MT Condensed</vt:lpstr>
      <vt:lpstr>Wingdings 3</vt:lpstr>
      <vt:lpstr>전체</vt:lpstr>
      <vt:lpstr>AI 생태계를 위한  커뮤니티 역할</vt:lpstr>
      <vt:lpstr>시나리오 1 : 중소기업 사장님</vt:lpstr>
      <vt:lpstr>시나리오 2 :  사회약자를 위한 기술 </vt:lpstr>
      <vt:lpstr>시나리오 3 : 출연연 연구자</vt:lpstr>
      <vt:lpstr>시나리오 4 :  AI를 배우고 싶은 일반인 </vt:lpstr>
      <vt:lpstr>AI 프렌즈의 목표</vt:lpstr>
      <vt:lpstr>AI 프렌즈의 구조</vt:lpstr>
      <vt:lpstr>PowerPoint 프레젠테이션</vt:lpstr>
      <vt:lpstr>모두를 위한 인공지능 교육</vt:lpstr>
      <vt:lpstr>  커뮤니티 + 사회적협동조합</vt:lpstr>
      <vt:lpstr>사회적협동조합 (법인조합)</vt:lpstr>
      <vt:lpstr>AI 적정기술</vt:lpstr>
      <vt:lpstr>AIPoly VISION</vt:lpstr>
      <vt:lpstr>AI Doctor</vt:lpstr>
      <vt:lpstr>사례 1.</vt:lpstr>
      <vt:lpstr>사례 2. </vt:lpstr>
      <vt:lpstr>AI Doctor (AI 가정의학과)</vt:lpstr>
      <vt:lpstr>AI Doctor</vt:lpstr>
      <vt:lpstr>AI 프렌즈의 계획</vt:lpstr>
      <vt:lpstr>AI 프렌즈의 계획</vt:lpstr>
      <vt:lpstr>프로젝트 1. 인공지능 피아노 프로젝트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프렌즈의 미래</dc:title>
  <dc:creator>Yu Yonggyun</dc:creator>
  <cp:lastModifiedBy>Yonggyun Yu</cp:lastModifiedBy>
  <cp:revision>51</cp:revision>
  <cp:lastPrinted>2019-03-22T06:15:01Z</cp:lastPrinted>
  <dcterms:created xsi:type="dcterms:W3CDTF">2019-03-19T01:46:55Z</dcterms:created>
  <dcterms:modified xsi:type="dcterms:W3CDTF">2019-07-03T15:57:18Z</dcterms:modified>
</cp:coreProperties>
</file>